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1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Action2.xml" ContentType="application/vnd.ms-office.inkAction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Action3.xml" ContentType="application/vnd.ms-office.inkAction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Action4.xml" ContentType="application/vnd.ms-office.inkAction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Action5.xml" ContentType="application/vnd.ms-office.inkAction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2" r:id="rId4"/>
    <p:sldId id="260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 showScrollbar="0"/>
    <p:sldAll/>
    <p:penClr>
      <a:prstClr val="red"/>
    </p:penClr>
    <p:extLst>
      <p:ext uri="{F99C55AA-B7CB-42B0-86F8-08522FDF87E8}">
        <p14:browseMode xmlns:p14="http://schemas.microsoft.com/office/powerpoint/2010/main" showStatus="0"/>
      </p:ex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6679" autoAdjust="0"/>
  </p:normalViewPr>
  <p:slideViewPr>
    <p:cSldViewPr showGuides="1">
      <p:cViewPr varScale="1">
        <p:scale>
          <a:sx n="115" d="100"/>
          <a:sy n="115" d="100"/>
        </p:scale>
        <p:origin x="280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1-11T04:02:20.956Z"/>
    </inkml:context>
    <inkml:brush xml:id="br0">
      <inkml:brushProperty name="width" value="0.23714" units="cm"/>
      <inkml:brushProperty name="height" value="0.23714" units="cm"/>
      <inkml:brushProperty name="color" value="#009E49"/>
    </inkml:brush>
    <inkml:brush xml:id="br1">
      <inkml:brushProperty name="width" value="0.07905" units="cm"/>
      <inkml:brushProperty name="height" value="0.07905" units="cm"/>
      <inkml:brushProperty name="color" value="#0000FF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8975">
    <iact:property name="dataType"/>
    <iact:actionData xml:id="d0">
      <inkml:trace xmlns:inkml="http://www.w3.org/2003/InkML" xml:id="stk0" contextRef="#ctx0" brushRef="#br0">18696 5041 0,'0'0'16,"0"0"-16,0 0 31,0 0 -31,0 0 0,-10 -143 31,-9 91 -31,-4 36 0,-10 -21 16,0 -6 -16,10 6 31,-15 6 -31,0 10 16,1 10 -16,-20 -21 16,6 -21 -1,-6 32 -15,-8 -10 16,8 15 -16,-4 0 31,0 5 -31,-5 11 0,1 -5 31,-20 -6 -31,5 -15 0,19 15 16,-5 6 -16,10 -11 31,0 1 -31,9 -7 0,14 22 31,9 0 -31,-4 6 0,-5 31 32,-9 5 -32,9 -10 0,0 -6 15,-5 6 -15,6 -6 32,-1 11 -32,5 0 0,9 11 31,0 10 -31,0 -5 0,5 10 15,0 11 -15,5 -5 32,-6 5 -32,6 -21 15,4 5 -15,1 11 16,-1 -11 -16,5 16 31,9 -11 -31,1 11 0,-1 5 31,-14 -5 -31,5 -5 0,0 -6 32,5 17 -32,9 -17 0,0 11 14,0 0 -14,5 -32 32,9 1 -32,15 15 0,-15 -5 31,5 -22 -31,0 22 0,4 21 31,10 -16 -31,19 22 0,-5 -22 16,10 -5 -16,8 -27 31,1 -15 -31,-5 -6 0,-13 6 31,-11 -11 -31,-9 0 0,10 -11 31,5 6 -31,-1 -22 0,5 27 32,0 0 -32,19 -26 0,-10 5 15,6 -16 -15,-15 -6 32,-14 -15 -32,-19 16 0,-9 -16 31,4 -16 -31,-14 10 0,-4 12 31,5 -17 -31,-10 11 0,4 42 31,6 -16 -31,-15 -10 0,10 10 16,-5 -15 -16,4 4 31,1 17 -31,-10 -16 0,5 5 31,0 -6 -31,5 -10 0,-10 27 16,1 -16 -16,13 -11 31,-23 -32 -31,9 6 16,-4 16 -16,9 5 14,0 15 -14,-14 6 31,-10 -10 -31,-18 -33 0,-85 -41 31,-33 -38 -31,160 159 0,0 0 0,0 0 16</inkml:trace>
    </iact:actionData>
  </iact:action>
  <iact:action type="add" startTime="45086">
    <iact:property name="dataType"/>
    <iact:actionData xml:id="d1">
      <inkml:trace xmlns:inkml="http://www.w3.org/2003/InkML" xml:id="stk1" contextRef="#ctx0" brushRef="#br0">17361 4444 0,'0'0'31,"0"0"-31,0 0 0,0 0 31,0 0 -31,0 0 0,0 0 0,0 0 0,0 0 0,0 0 16,0 0 -16,0 0 0,0 0 0,0 0 31,0 0 -31,-84 42 63,74 -37 -63,-8 11 31,-1 -10 -31,5 -1 0,-10 -26 15,-4 5 -15,0 -5 32,0 5 -32,14 -5 0,-5 15 31,0 1 -31,0 0 0,5 0 31,-5 -1 -31,5 12 0,5 -27 0,-19 15 16,4 6 -16,1 -26 31,4 21 -31,5 -6 16,-10 -15 -16,5 15 15,1 -10 -15,-11 16 32,1 -11 -32,5 10 0,4 -20 15,-9 10 -15,-5 0 31,-19 -5 -15,10 0 -16,4 5 16,1 -10 -16,4 -1 31,-5 -20 -31,15 20 0,-15 1 31,19 5 -31,-13 -16 0,3 5 16,1 11 -16,0 -6 31,-5 -15 -31,14 10 16,-9 -15 -16,-9 5 15,-10 -32 -15,-14 21 32,4 5 -32,24 16 0,-14 6 15,5 15 -15,-5 -26 31,9 -5 -31,-4 16 16,9 5 -16,-4 5 16,-1 -32 -16,-14 11 31,-4 -5 -31,4 16 0,1 10 31,-15 -11 -31,10 -10 0,-1 -16 31,1 -10 -31,14 5 0,-1 -11 16,6 16 -16,-6 0 31,11 1 -31,8 30 0,-4 1 29,4 11 -29,1 -1 0,4 -10 15,-4 0 -15,-6 16 31,-3 -1 -31,-1 1 16,9 -16 -16,-4 10 16,4 1 -16,6 4 31,4 6 -31,4 -10 0,1 -1 31,-5 6 -31,9 -58 0,5 63 31,0 0 -31,0 0 0</inkml:trace>
    </iact:actionData>
  </iact:action>
  <iact:action type="add" startTime="46629">
    <iact:property name="dataType"/>
    <iact:actionData xml:id="d2">
      <inkml:trace xmlns:inkml="http://www.w3.org/2003/InkML" xml:id="stk2" contextRef="#ctx0" brushRef="#br0">15990 2441 0,'0'0'15,"0"0"-15,0 0 16,-104 37 -16,57 -21 31,-23 -11 -31,-10 -16 0,-5 11 16,-4 -5 -1,-19 0 -15,5 -6 32,-1 32 -32,-4 -21 0,24 6 31,4 -6 -31,9 0 0,15 0 15,-10 -11 -15,29 11 32,8 16 -32,1 -21 0,5 15 31,18 -15 -31,0 5 0,5 -5 31,0 5 -31,0 0 0,0 0 0,0 0 0,94 100 31,-61 -47 1,24 53 -32,4 -1 0,9 33 15,10 36 -15,23 32 32,-4 27 -32,-19 -64 0,-19 -69 15,-61 -100 -15,0 0 0,0 0 31</inkml:trace>
    </iact:actionData>
  </iact:action>
  <iact:action type="add" startTime="48204">
    <iact:property name="dataType"/>
    <iact:actionData xml:id="d3">
      <inkml:trace xmlns:inkml="http://www.w3.org/2003/InkML" xml:id="stk3" contextRef="#ctx0" brushRef="#br0">15106 2140 0,'0'0'31,"0"0"-31,0 0 0,0 -148 31,5 111 -31,-14 -6 0,9 1 31,-10 10 -31,1 -15 0,-10 15 32,-4 0 -32,-6 6 0,-8 0 15,4 -6 -15,0 16 16,-9 -21 0,-5 11 -16,-5 4 31,5 1 -31,-5 5 0,5 1 15,5 -1 -15,0 -5 32,4 -1 -32,15 -4 15,-15 -11 -15,15 11 16,-15 -6 -16,19 11 31,-4 5 -31,9 0 0,-14 11 31,4 -11 -31,-13 0 0,13 5 32,-9 -10 -32,0 27 0,-9 -1 15,14 5 -15,-5 6 31,-5 5 -31,-4 11 0,4 0 31,1 -11 -31,9 11 0,-19 -1 31,4 -4 -31,6 -1 0,-1 6 16,-4 5 -16,4 -5 31,-4 26 -31,5 -26 0,-6 5 31,10 0 -31,-4 5 0,9 -10 16,4 31 -16,5 -21 31,5 16 -31,5 -5 16,-10 11 -16,10 -12 15,-1 12 -15,10 -11 32,-9 0 -32,4 -22 0,5 22 15,14 -5 -15,0 5 31,10 -27 -31,-1 27 16,-13 -6 -16,13 17 16,15 -17 -16,-5 22 31,4 -16 -31,-4 -11 0,-5 11 31,10 -16 -31,0 16 0,13 5 31,6 -5 -31,-1 -5 0,5 -1 16,5 -21 -16,-5 -10 31,0 5 -31,0 -15 16,-5 4 -16,1 -15 16,-1 10 -16,-4 -5 40,9 -5 -40,0 0 0,-9 -22 31,-1 22 -31,-8 -6 0,-6 11 31,1 -21 -31,-1 -5 0,1 0 16,-19 15 -16,4 -10 31,1 -11 -31,-6 -5 0,1 11 31,0 -17 -31,-5 -9 0,-4 -28 16,-1 1 -16,0 -32 31,10 0 -31,-9 -5 0,-6 -1 32,-13 -15 -32,-33 -26 0,-71 -59 31,113 217 -31,0 0 0,0 0 15</inkml:trace>
    </iact:actionData>
  </iact:action>
  <iact:action type="add" startTime="61283">
    <iact:property name="dataType"/>
    <iact:actionData xml:id="d4">
      <inkml:trace xmlns:inkml="http://www.w3.org/2003/InkML" xml:id="stk4" contextRef="#ctx0" brushRef="#br0">13274 2208 0,'80'-111'31,"-80"111"-31,0 0 16,0 0 -16,0 0 0,0 0 0,-103 74 31,60 -58 0,-8 -11 -31,-1 11 0,-9 5 31,-5 -21 -31,-14 -5 0,-4 0 16,9 -22 0,-10 49 -16,0 -22 15,6 21 -15,13 -16 32,24 0 -32,-10 11 0,0 -26 31,-14 -1 -31,5 0 0,10 6 31,-20 -21 -31,-4 20 0,9 12 16,-23 -6 -16,14 0 31,9 5 -31,-9 0 0,9 -5 62,-14 0 -62,-18 11 0,4 -16 16,0 -1 -16,19 17 0,-1 -1 0,20 6 0,-5 -10 31,-5 -6 -31,5 0 16,5 0 -16,-15 -6 16,15 -4 -16,-10 15 31,5 6 -31,5 -17 0,-1 22 31,1 -11 -31,14 6 0,-15 0 16,20 -11 -16,-6 5 31,11 -10 -31,8 10 0,1 -5 31,4 -11 -31,5 22 0,0 -1 31,14 -20 -31,4 5 0,15 -27 16,-19 32 -16,0 0 31,0 0 -31,0 0 0</inkml:trace>
    </iact:actionData>
  </iact:action>
  <iact:action type="add" startTime="62264">
    <iact:property name="dataType"/>
    <iact:actionData xml:id="d5">
      <inkml:trace xmlns:inkml="http://www.w3.org/2003/InkML" xml:id="stk5" contextRef="#ctx0" brushRef="#br0">11043 1215 0,'0'0'31,"0"0"-31,0 0 0,0 0 32,42 148 -32,-56 -106 0,-5 -5 31,-9 0 -31,-10 16 0,-9 -11 31,-14 11 -31,5 10 0,-10 6 31,5 -5 -31,-5 15 0,5 -10 32,19 -17 -32,4 -9 0,-4 9 15,19 -15 -15,-1 11 32,10 -22 -32,5 -20 0,-1 15 0,10 0 31,5 -10 -31,-10 -11 0,1 10 31,13 -5 -31,-9 1 0,0 -6 0,0 0 0,0 0 0,131 206 47,-55 -95 -16,-6 32 -31,15 15 0,4 11 16,10 -31 -16,-34 -107 31,-65 -31 -31,0 0 16,0 0 -16</inkml:trace>
    </iact:actionData>
  </iact:action>
  <iact:action type="add" startTime="63232">
    <iact:property name="dataType"/>
    <iact:actionData xml:id="d6">
      <inkml:trace xmlns:inkml="http://www.w3.org/2003/InkML" xml:id="stk6" contextRef="#ctx0" brushRef="#br0">10319 2161 0,'0'0'16,"0"0"-16,0 0 16,0 0 -16,0 0 0,0 0 0,0 0 31,0 0 -31,0 0 0,85 5 30,-52 -47 1,-15 10 -31,-13 -10 0,19 10 16,-10 6 -16,0 -6 31,5 21 -31,-15 -20 0,1 4 31,-14 6 -31,-1 5 0,1 -10 16,-10 -16 -16,-4 26 31,-6 -16 -31,11 16 0,-6 -10 32,5 -11 -32,-9 5 0,0 11 31,4 -6 -31,6 1 0,-1 5 15,-14 0 -15,0 -16 32,-5 -6 -32,-4 12 15,5 -6 -15,-6 -11 16,15 16 -16,-19 -5 31,5 6 -31,-5 -12 0,14 22 16,0 -10 -16,-9 -1 31,-15 -5 -31,-4 0 16,-18 16 -16,17 10 15,-3 6 -15,-1 21 32,5 5 -32,-5 -5 0,24 5 31,0 0 -31,-1 0 0,6 6 15,-6 25 -15,1 1 32,5 -21 -32,4 16 15,14 -1 -15,-19 22 16,10 0 -16,0 -6 31,9 0 -31,0 -4 0,1 -1 16,13 0 -16,-9 16 31,4 16 -31,10 5 0,10 -11 31,-1 6 -31,5 -16 0,14 11 32,-4 -27 -32,-5 -5 0,4 -11 15,5 6 -15,5 10 31,5 -5 -31,4 5 16,5 -5 -16,-19 -1 16,10 -4 -16,-19 5 31,9 -16 -31,5 0 16,-10 -11 -16,1 11 15,9 -5 -15,9 0 31,10 -6 -31,-1 6 0,10 -1 32,5 -9 -32,0 -22 0,-5 5 15,5 -5 -15,-15 10 32,6 -10 -32,-6 0 0,-13 -10 15,0 10 -15,4 5 31,0 -10 -31,-9 -6 16,0 11 -16,0 -10 16,0 4 -16,-5 6 18,5 -10 -18,-5 10 0,-5 -27 31,6 1 -31,-1 -16 0,14 -43 31,-18 -20 -31,-20 -49 0,-41 -25 16,-15 -107 -16,52 286 31,0 0 -31,0 0 0</inkml:trace>
    </iact:actionData>
  </iact:action>
  <iact:action type="add" startTime="72198">
    <iact:property name="dataType"/>
    <iact:actionData xml:id="d7">
      <inkml:trace xmlns:inkml="http://www.w3.org/2003/InkML" xml:id="stk7" contextRef="#ctx0" brushRef="#br0">8863 1965 0,'-19'127'31,"19"-127"-31,0 0 0,0 0 10,0 0 -10,0 0 0,0 0 0,0 0 31,0 0 -31,0 0 0,0 0 31,0 0 -31,28 137 32,-28 -126 -32,0 -6 0,-4 -5 15,8 16 -15,1 -16 32,-5 0 -32,0 0 0,0 0 0,0 0 15,0 0 -15,0 0 0,0 0 0,0 0 16,0 0 -16,0 0 0,0 0 0,0 0 31,0 0 -31,0 0 0,0 0 31,0 0 -31,0 0 0,0 0 0,0 0 0,0 0 0,0 0 32,0 0 -32,0 0 0,0 0 0,0 0 0,0 0 0,0 0 15,0 0 -15,-80 74 141,75 -74 -110,5 0 -31,0 5 16,0 6 -16,-9 -6 0,9 -5 31,0 0 -31,0 0 0,0 0 0,0 0 16,0 0 -16,-85 -5 50,71 5 -50,0 5 0,0 -15 0,-5 20 32,1 -20 -32,13 15 0,-9 -10 31,-5 -11 -31,0 16 0,5 -11 16,0 11 -16,0 0 31,5 -16 -31,-6 1 15,-3 15 -15,4 -6 16,-5 12 0,-9 -12 -16,9 12 0,5 -6 31,-10 5 -31,1 0 16,-5 -5 -16,-5 5 15,0 -5 16,-5 -5 -31,10 5 0,-5 11 32,-9 -6 -32,9 -5 0,-9 -5 31,13 -1 -31,1 6 0,0 0 16,0 -15 -16,4 -1 31,-4 5 -31,5 1 0,-1 4 31,5 -10 -31,-4 11 0,-10 0 31,0 -6 -31,0 6 0,0 5 16,1 -5 -16,-6 21 31,-9 -22 -31,5 12 0,-19 15 40,4 -27 -40,15 12 0,-10 -1 32,5 -10 -32,5 -6 0,0 11 31,4 -21 -31,15 10 0,-10 -10 16,9 5 -16,-13 16 31,13 -10 -31,1 -1 15,-5 27 -15,-10 -21 16,-4 5 -16,-15 0 31,1 5 -31,-5 -10 0,0 5 16,-5 -11 -16,5 -5 31,5 -5 -31,13 0 0,6 5 31,-1 11 -31,15 5 0,-10 5 32,-5 6 -32,-4 -11 0,9 26 15,-9 6 -15,14 -11 32,-1 0 -32,25 -15 15,-20 4 -15,19 -5 0,-4 -15 0,-5 -1 16,9 -47 15,10 -37 -31,-5 95 31,0 0 -31,0 0 0</inkml:trace>
    </iact:actionData>
  </iact:action>
  <iact:action type="add" startTime="74100">
    <iact:property name="dataType"/>
    <iact:actionData xml:id="d8">
      <inkml:trace xmlns:inkml="http://www.w3.org/2003/InkML" xml:id="stk8" contextRef="#ctx0" brushRef="#br0">6960 1463 0,'0'0'32,"0"0"-32,-80 37 0,33 -10 31,-18 -12 -31,-1 22 0,-5 0 31,-8 6 -31,3 -1 16,11 6 -16,-6 -6 15,1 -10 -15,27 15 32,-4 -36 -32,29 20 0,4 -9 15,14 -7 -15,-10 7 31,15 -1 -31,4 5 0,5 -15 0,0 26 16,-4 0 -16,-1 10 31,10 11 -15,14 6 -16,-5 10 16,10 16 -16,18 -16 31,0 21 -31,24 -11 0,5 17 31,-15 -6 -31,-23 -32 0,-9 -15 31,-24 -38 -31,-14 -10 0,0 0 0,0 0 0</inkml:trace>
    </iact:actionData>
  </iact:action>
  <iact:action type="add" startTime="74772">
    <iact:property name="dataType"/>
    <iact:actionData xml:id="d9">
      <inkml:trace xmlns:inkml="http://www.w3.org/2003/InkML" xml:id="stk9" contextRef="#ctx0" brushRef="#br0">5969 2013 0,'0'0'31,"0"0"-31,0 0 0,0 0 32,0 0 -32,0 0 0,0 0 0,0 0 0,0 0 0,0 0 31,0 0 -31,0 0 0,80 -95 44,-61 74 -44,-1 -16 31,-8 5 -31,9 -10 0,-10 10 31,0 -16 -31,6 11 0,8 0 16,-14 6 -16,6 -12 31,8 12 -31,-9 -12 16,-9 12 -16,-5 -12 15,0 6 -15,-5 0 32,-4 6 -32,-1 -6 0,-4 21 15,0 -21 -15,-5 16 32,1 -16 -32,-15 -6 15,-5 1 -15,0 5 16,-13 11 -16,9 -6 31,-10 -5 -31,5 10 0,5 17 31,-1 -6 -31,6 11 0,-6 5 16,-8 0 -16,-1 10 31,-4 -10 -31,4 11 16,0 -1 -16,15 -4 15,-15 -6 -15,0 -6 32,-4 17 -32,9 10 0,5 6 31,-10 10 -31,5 0 0,-5 5 31,5 -10 -31,0 10 0,10 5 15,-24 6 -15,-5 11 31,5 4 -31,5 1 0,4 -11 31,14 -5 -31,5 -5 0,10 -11 32,4 16 -32,5 -16 0,-5 5 15,5 21 -15,0 -20 31,-9 36 -31,18 5 0,10 -4 32,-10 -12 -32,14 6 0,5 -16 31,-9 1 -31,0 9 0,4 -4 31,1 -17 -31,-1 -10 0,5 11 16,10 -6 -16,-1 11 31,5 -11 -31,5 -5 0,5 37 16,-10 0 -16,14 -16 31,5 -15 -31,-9 -6 16,-1 -21 -16,6 21 15,-10 -11 -15,9 6 31,-5 -6 -31,6 6 0,-6 15 32,1 -20 -32,14 -17 0,-1 22 31,6 -16 -31,-1 -6 0,-4 1 16,-1 -6 -16,6 -5 31,-6 6 -31,1 -1 0,-5 -5 30,-14 -11 -30,0 -10 0,14 0 16,4 0 -16,1 -11 31,-14 0 -31,-5 6 16,4 0 -16,1 -1 15,4 -10 -15,14 -26 31,-9 5 -31,-4 -16 0,-6 5 32,-9 -21 -32,1 6 0,-6 -1 31,-9 11 -31,-4 0 0,4 11 16,0 -6 -16,-5 -16 31,1 -10 -31,-6 0 15,-4 0 -15,-4 -5 16,-15 -1 -16,5 1 31,-19 -1 -31,-28 17 0,-38 4 16,-28 -41 -16,-75 -27 31,202 148 -31,0 0 0,0 0 0</inkml:trace>
    </iact:actionData>
  </iact:action>
  <iact:action type="add" startTime="81727">
    <iact:property name="dataType"/>
    <iact:actionData xml:id="d10">
      <inkml:trace xmlns:inkml="http://www.w3.org/2003/InkML" xml:id="stk10" contextRef="#ctx0" brushRef="#br0">4452 2214 0,'0'0'16,"0"0"-16,0 0 31,0 0 -31,0 0 0,0 0 0,0 0 0,0 0 0,0 0 16,0 0 -16,0 0 0,0 0 0,0 0 25,0 0 -25,-94 5 63,37 -10 -63,1 5 15,-15 -11 -15,-8 6 31,-6 -1 -31,-4 33 16,-1 -11 -16,25 -6 16,-20 1 -16,15 -16 15,-1 -6 -15,-9 11 32,5 -5 -32,0 15 15,5 11 -15,-10 -5 16,14 11 -16,0 -11 31,14 -16 -31,5 21 0,-4 -21 31,4 5 -31,-5 6 0,0 -6 32,-4 -10 -32,14 -1 0,-5 1 15,-14 5 -15,-5 11 31,0 -11 -31,5 0 16,0 0 -16,0 -6 16,-9 1 -16,-1 -11 31,1 16 -31,13 -10 0,20 -1 16,-20 0 -16,6 6 31,8 0 -31,-13 10 15,4 6 -15,19 -11 16,10 10 -16,-19 -15 45,13 21 -45,-8 0 0,9 -11 32,9 -16 -32,5 -4 0,14 15 0,0 0 15,0 0 -15</inkml:trace>
    </iact:actionData>
  </iact:action>
  <iact:action type="add" startTime="82767">
    <iact:property name="dataType"/>
    <iact:actionData xml:id="d11">
      <inkml:trace xmlns:inkml="http://www.w3.org/2003/InkML" xml:id="stk11" contextRef="#ctx0" brushRef="#br0">2187 1685 0,'0'0'31,"0"0"-31,-89 90 0,42 -69 31,-19 32 -31,-9 0 0,5 -6 16,-10 -10 -1,5 27 -15,9 -17 32,5 1 -32,18 -1 0,11 1 31,27 -16 -31,0 -1 0,10 -9 15,18 -7 -15,6 28 32,-1 -6 -32,14 0 0,-14 26 15,14 -10 -15,15 37 32,-1 10 -32,1 -26 15,-15 -10 -15,-42 -64 16,0 0 -16,0 0 0</inkml:trace>
    </iact:actionData>
  </iact:action>
  <iact:action type="add" startTime="83298">
    <iact:property name="dataType"/>
    <iact:actionData xml:id="d12">
      <inkml:trace xmlns:inkml="http://www.w3.org/2003/InkML" xml:id="stk12" contextRef="#ctx0" brushRef="#br0">1605 2044 0,'0'0'31,"0"0"-31,0 0 0,0 0 31,0 0 -31,0 0 0,0 0 0,84 -58 32,-65 6 -32,0 9 15,-10 -15 -15,-4 11 31,0 -22 -31,-5 16 0,-5 -5 32,5 10 -32,-14 17 0,4 -12 15,-8 6 -15,-1 6 16,-5 -1 -16,1 -5 31,-10 -5 -31,0 -11 16,-19 -5 -16,5 -11 31,0 16 -31,0 11 0,5 15 16,-5 6 -16,-4 11 31,-1 -22 -31,-4 21 16,4 1 -16,-5 20 15,-13 -26 -15,-10 27 31,19 15 -31,5 -4 0,9 -7 32,-5 28 -32,10 -6 0,-1 5 31,1 0 -31,5 22 0,-1 -6 16,-4 11 -16,4 -1 31,-9 1 -31,10 16 0,-6 -11 31,20 -16 -31,4 16 0,-4 0 31,-6 16 -31,29 20 0,0 -14 32,19 9 -32,-5 -10 0,10 -15 15,9 -1 -15,14 6 27,-5 -11 -27,-5 -11 0,10 11 32,5 -5 -32,-10 -1 0,-4 1 31,0 -11 -31,-6 11 0,1 -16 16,-4 5 -16,13 -16 31,19 -10 -31,0 10 0,-5 -21 31,-4 -5 -31,9 5 0,0 -10 31,10 -1 -31,-6 -4 0,-13 -17 32,-5 -5 -32,-5 0 0,10 -15 31,-10 -1 -31,1 -16 0,-11 6 15,-3 -5 -15,4 4 32,13 -9 -32,6 -54 0,-5 -26 31,-5 21 -31,-13 10 0,-15 11 16,0 -5 -16,-10 16 31,-8 0 -31,-15 15 0,0 -41 31,-47 -49 -31,5 -57 0,61 211 31,0 0 -31,0 0 0</inkml:trace>
    </iact:actionData>
  </iact:action>
  <iact:action type="add" startTime="103891">
    <iact:property name="dataType"/>
    <iact:actionData xml:id="d13">
      <inkml:trace xmlns:inkml="http://www.w3.org/2003/InkML" xml:id="stk13" contextRef="#ctx0" brushRef="#br1">1863 3117 0,'141'64'31,"-141"-64"-31,0 0 0,0 0 15,80 116 -15,-61 -105 32,4 10 -32,1 -11 0,-6 6 31,6 -21 -31,4 21 0,0 -6 31,-4 6 -31,-1 -16 0,1 0 16,4 5 -16,0 -5 0,5 0 31,-5 -5 -15,5 21 -16,-9 -16 15,4 11 -15,5 -1 32,0 6 -32,9 -5 0,-14 -1 31,-4 -5 -31,18 6 0,-5 -6 31,1 6 -31,0 -6 0,4 -5 16,-5 -10 -16,1 10 31,4 -16 -31,1 10 16,-1 -4 -16,-5 5 15,6 5 -15,-1 -6 16,10 6 -16,-5 -5 31,0 0 -31,-5 5 16,-5 -6 -16,1 1 15,18 10 -15,-13 -15 32,-1 -6 -32,5 16 0,0 -11 31,-5 1 -31,5 10 0,0 -21 31,-5 5 -31,-9 11 0,10 -6 16,-1 11 -16,10 -11 31,-10 1 -31,0 10 0,-4 0 31,4 -11 -31,5 11 0,5 -10 31,13 -6 -31,-18 5 0,-9 6 16,-10 0 -16,-4 -6 31,-20 -5 -31,-4 -10 16,-4 -53 -16,4 79 16,0 0 -16,0 0 15</inkml:trace>
    </iact:actionData>
  </iact:action>
  <iact:action type="add" startTime="105309">
    <iact:property name="dataType"/>
    <iact:actionData xml:id="d14">
      <inkml:trace xmlns:inkml="http://www.w3.org/2003/InkML" xml:id="stk14" contextRef="#ctx0" brushRef="#br1">3902 2837 0,'0'0'32,"0"0"-32,0 0 0,0 0 15,0 0 -15,0 0 0,80 -53 32,-71 59 -32,10 -6 0,9 5 31,14 16 -31,-4 0 15,23 0 -15,5 11 31,0 0 -31,-5 -22 15,-19 -10 -15,5 11 16,-14 5 -16,-14 -6 31,-10 6 -31,-9 -5 0,0 5 0,0 0 16,-38 10 15,29 0 -31,0 1 16,-1 -1 -16,6 -5 15,-10 6 -15,14 26 32,-5 21 -32,-9 21 0,4 -5 15,-4 15 -15,-5 -4 31,-4 -11 -31,14 -16 16,9 -74 -16,0 0 0,0 0 16</inkml:trace>
    </iact:actionData>
  </iact:action>
  <iact:action type="add" startTime="132575">
    <iact:property name="dataType"/>
    <iact:actionData xml:id="d15">
      <inkml:trace xmlns:inkml="http://www.w3.org/2003/InkML" xml:id="stk15" contextRef="#ctx0" brushRef="#br1">6650 3186 0,'0'0'16,"0"0"-16,0 0 31,0 0 -31,0 0 0,104 90 31,-67 -90 -31,1 -16 0,-1 16 16,15 5 -16,-5 11 31,0 -16 -31,-5 5 16,0 11 -16,-4 -10 15,4 -17 -15,-4 11 32,-5 -5 -32,-5 15 0,0 -20 31,10 -6 -31,-10 26 0,0 -4 31,-4 -6 -31,-1 10 0,-4 -10 16,9 6 -16,5 4 31,-10 -20 -31,15 15 0,-5 5 31,-10 -20 -31,15 5 0,4 10 31,-9 -10 -31,-9 15 0,4 -5 16,-5 -15 -16,15 -6 31,-5 16 -31,0 -5 16,4 5 -16,-9 -21 16,5 15 -16,-9 1 31,9 10 -31,0 1 0,9 -22 31,-14 5 -31,-4 1 0,8 -1 14,1 16 -14,-4 -10 31,-6 -11 -31,-4 21 16,14 1 -16,-10 -6 15,-4 -6 -15,4 22 31,1 5 -31,-5 -42 0,4 21 16,-4 -10 -16,9 20 31,0 -10 -31,5 -5 0,-5 16 32,10 -17 -32,-10 17 0,15 -1 31,-1 6 -31,-5 -5 0,-8 5 15,-1 -22 -15,-14 12 32,0 -22 -32,-5 0 15,-13 -32 -15,-1 -47 16,5 95 -16,0 0 0,0 0 31</inkml:trace>
    </iact:actionData>
  </iact:action>
  <iact:action type="add" startTime="133953">
    <iact:property name="dataType"/>
    <iact:actionData xml:id="d16">
      <inkml:trace xmlns:inkml="http://www.w3.org/2003/InkML" xml:id="stk16" contextRef="#ctx0" brushRef="#br1">8309 2763 0,'0'0'15,"0"0"-15,0 0 32,0 0 -32,0 0 0,0 0 0,79 127 31,-65 -111 -31,1 5 0,3 -5 31,-8 21 -31,9 -11 0,-1 11 16,1 6 15,0 -22 -31,9 11 16,5 10 -16,0 -16 24,4 11 -8,6 21 -16,-1 -21 15,10 -5 -15,-5 -6 32,0 -15 -32,-10 10 0,1 -10 15,-5 10 -15,-5 16 32,-5 -5 -32,-13 -27 0,-1 5 31,-9 1 -31,0 -11 0,0 0 0,0 0 0,0 0 0,0 0 31,0 0 -31,0 0 0,0 0 0,0 0 0,-89 32 78,56 -1 -78,-37 22 0,-38 27 31,-5 31 -31,-19 15 0,-18 -9 16,-5 -6 -16,155 -111 31,0 0 -31,0 0 16</inkml:trace>
    </iact:actionData>
  </iact:action>
  <iact:action type="add" startTime="157460">
    <iact:property name="dataType"/>
    <iact:actionData xml:id="d17">
      <inkml:trace xmlns:inkml="http://www.w3.org/2003/InkML" xml:id="stk17" contextRef="#ctx0" brushRef="#br0">9624 3186 0,'0'301'15,"-14"-258"-15,0 -43 0,0 -43 32,4 43 -32,15 16 0,-5 5 0,5 11 15,-10 21 1,5 10 15,0 17 -31,5 25 16,-1 1 -16,1 -6 19,-5 -10 -19,9 0 32,1 -16 -32,-1 21 0,5 -10 15,-4 -6 -15,-1 6 31,1 20 -31,-15 -10 16,-5 1 -16,1 -22 16,-5 -6 -16,5 -4 31,4 10 -31,0 -6 0,-4 1 31,-1 21 -31,6 10 0,-25 1 16,11 -11 -16,8 -6 31,10 -20 -31,5 -1 0,0 -15 31,-1 4 -31,1 7 0,-10 9 32,-9 17 -32,10 -16 0,8 36 15,-4 6 -15,0 6 31,10 -22 -31,-1 -16 0,-4 -32 32,-1 6 -32,11 0 0,-11 0 31,10 21 -31,0 -21 0,5 16 16,-9 -11 -16,8 16 31,-3 21 -31,-11 -26 0,1 -17 31,0 -4 -31,9 -6 0,4 -5 31,-3 -5 -31,3 5 0,-4 16 31,1 -37 -31,-6 5 0,-9 0 15,0 -16 -15,-66 16 31,66 -21 -31,0 0 0,0 0 16</inkml:trace>
    </iact:actionData>
  </iact:action>
  <iact:action type="add" startTime="158463">
    <iact:property name="dataType"/>
    <iact:actionData xml:id="d18">
      <inkml:trace xmlns:inkml="http://www.w3.org/2003/InkML" xml:id="stk18" contextRef="#ctx0" brushRef="#br0">8698 7055 0,'0'0'15,"0"0"-15,0 0 16,0 0 -16,0 0 0,0 0 0,0 0 16,85 169 15,-43 -106 -31,19 32 31,0 1 -31,19 25 16,5 -26 -16,-5 11 15,-5 -32 -15,0 -11 16,0 -10 -16,-4 -5 30,-15 -48 -30,-9 0 0,-19 -11 31,0 27 -31,-13 -27 0,-6 -36 32,14 -1 -32,-13 -47 0,9 -10 15,4 -38 -15,15 -37 32,-29 -52 -32,-37 -91 15,28 323 -15,0 0 0,0 0 16</inkml:trace>
    </iact:actionData>
  </iact:action>
  <iact:action type="add" startTime="159304">
    <iact:property name="dataType"/>
    <iact:actionData xml:id="d19">
      <inkml:trace xmlns:inkml="http://www.w3.org/2003/InkML" xml:id="stk19" contextRef="#ctx0" brushRef="#br0">10333 8519 0,'0'0'16,"0"0"-16,0 0 31,0 0 -31,0 0 0,-75 -169 32,66 100 -32,-5 16 0,4 5 15,-13 -15 -15,4 0 31,-5 -11 -31,6 16 16,4 -1 -16,-15 12 16,6 10 -16,-5 -11 31,-10 17 -31,10 -12 0,4 27 16,-13 11 -16,-1 5 31,-4 -5 -31,-5 0 15,-5 5 -15,5 15 16,0 -9 -16,0 4 31,-4 1 -31,-1 15 0,5 -5 32,0 -15 -32,-5 20 0,5 11 15,-9 -16 -15,-5 6 31,14 4 -31,5 -4 0,4 26 32,-4 -11 -32,18 16 0,1 0 31,-1 -16 -31,15 11 0,-5 16 16,-5 -16 -16,14 16 31,-9 -1 -31,-9 1 0,9 -11 31,9 -16 -31,0 1 0,-4 4 31,14 11 -31,-5 -5 0,0 0 16,4 11 -16,1 -1 31,9 37 -31,5 6 16,0 -21 -16,-5 -17 15,-9 1 -15,4 -27 32,5 1 -32,5 4 0,0 -5 31,-5 -5 -31,14 -5 0,0 21 16,5 10 -16,5 -41 31,-6 20 -31,-8 -10 0,14 15 31,-6 1 -31,1 -17 0,0 6 31,5 0 -31,-1 0 0,6 6 16,4 -6 -16,14 -27 31,9 -10 -31,5 6 16,-18 -17 -16,-6 -10 15,-8 10 -15,13 11 32,-18 -21 -32,-6 -16 0,-3 16 15,-1 -11 -15,0 11 29,14 -37 -29,-9 -21 15,5 21 -15,9 -1 16,-5 1 -16,14 5 31,1 -5 -31,-10 0 0,-5 16 31,-9 -22 -31,-5 17 0,0 -22 16,-9 11 -16,-5 -11 31,0 -10 -31,-23 5 0,4 16 31,-14 -16 -31,5 -26 0,-9 26 32,13 10 -32,-13 22 0,-1 -22 31,1 12 -31,-10 -7 0,-14 7 31,0 -22 -31,-14 0 0,0 5 16,0 -10 -16,5 20 31,-1 7 -31,5 41 0,10 -15 31,-9 31 -31,-1 -16 0,-23 22 32,-19 -11 -32,-28 37 0,14 21 15,-1 53 -15,11 26 31,-38 22 -31,-5 63 0,23 -11 32,118 -211 -32,0 0 0,0 0 15</inkml:trace>
    </iact:actionData>
  </iact:action>
  <iact:action type="add" startTime="162693">
    <iact:property name="dataType"/>
    <iact:actionData xml:id="d20">
      <inkml:trace xmlns:inkml="http://www.w3.org/2003/InkML" xml:id="stk20" contextRef="#ctx0" brushRef="#br0">10305 6262 0,'0'0'16,"-89"116"-16,14 -5 31,-5 32 -31,-5 21 16,-4 -16 -16,-33 79 15,-5 -47 -15,127 -180 31,0 0 -31,0 0 0</inkml:trace>
    </iact:actionData>
  </iact:action>
  <iact:action type="add" startTime="172282">
    <iact:property name="dataType"/>
    <iact:actionData xml:id="d21">
      <inkml:trace xmlns:inkml="http://www.w3.org/2003/InkML" xml:id="stk21" contextRef="#ctx0" brushRef="#br0">10629 9327 0,'-14'-74'47,"14"74"-47,0 0 0,0 0 16,0 0 -16,0 0 0,0 0 0,0 0 31,0 0 -31,0 0 0,0 0 0,89 16 47,-60 -21 -32,-6 5 -15,10 10 16,-10 1 -16,24 0 31,-4 -6 -31,-10 -16 0,28 6 32,-5 -11 -32,5 16 15,-14 5 -15,0 1 16,-5 4 -16,-9 -10 15,-5 0 -15,10 6 32,-10 -6 -32,0 0 15,-4 5 -15,9 5 16,4 6 -16,-8 -16 31,-6 6 -31,10 -6 0,-10 10 31,6 1 -31,4 10 0,4 0 16,10 -10 -16,-5 -11 31,-9 -11 -31,0 16 0,-5 -10 32,-4 0 -32,9 5 0,0 5 31,4 -10 -31,-4 5 0,-5 -6 15,0 17 -15,5 -11 32,5 11 -32,-1 20 15,-8 -31 -15,4 11 16,-1 -11 -16,6 0 13,9 16 -13,0 -6 0,-9 -4 16,4 -6 -16,5 -11 31,0 11 -31,-5 5 16,0 1 -16,-9 4 15,0 -5 -15,-5 11 32,5 -32 -32,0 16 0,-5 16 31,0 -32 -31,-9 11 0,14 10 15,0 17 -15,9 -17 32,-4 -5 -32,4 0 0,5 -5 31,0 15 -31,9 -10 0,-9 5 31,-4 1 -31,-15 4 0,10 1 16,-10 -1 -16,-5 -20 31,5 15 -31,-14 -26 16,-14 21 -16,0 0 0,0 0 0</inkml:trace>
    </iact:actionData>
  </iact:action>
  <iact:action type="add" startTime="173513">
    <iact:property name="dataType"/>
    <iact:actionData xml:id="d22">
      <inkml:trace xmlns:inkml="http://www.w3.org/2003/InkML" xml:id="stk22" contextRef="#ctx0" brushRef="#br0">13044 8640 0,'0'0'15,"0"0"-15,0 0 0,0 0 31,-52 143 -31,52 -138 16,0 6 -16,57 21 16,-15 -1 -16,38 49 31,0 9 -31,-10 -9 0,-9 -17 31,-9 -21 -31,-10 27 0,0 -21 31,-9 -22 -31,-14 16 0,-5 -10 16,-9 -16 -16,-5 -6 16,-5 33 -1,-9 -17 1,-5 6 -16,5 -11 16,-23 -16 -16,8 11 15,-17 11 -15,-6 41 31,-14 1 -31,-9 21 16,-38 47 -16,10 17 16,-1 25 -16,29 1 31,14 -16 -31,47 -64 0,14 -100 16,0 0 -16,0 0 0</inkml:trace>
    </iact:actionData>
  </iact:action>
  <iact:action type="add" startTime="174246">
    <iact:property name="dataType"/>
    <iact:actionData xml:id="d23">
      <inkml:trace xmlns:inkml="http://www.w3.org/2003/InkML" xml:id="stk23" contextRef="#ctx0" brushRef="#br0">14721 9063 0,'0'0'31,"80"11"-31,-14 -27 16,-33 -5 -16,0 -6 15,-5 -10 -15,-10 -21 32,1 21 -32,-19 37 0,0 -21 15,-4 10 -15,-11 -10 16,1 5 -16,0 -15 31,-9 -1 -31,13 16 0,-8 -5 16,4 -21 15,-5 -1 -31,0 -20 16,5 21 -16,0 -1 15,-5 1 -15,0 16 32,0 -6 -32,-4 0 0,4 11 31,-4 -11 -31,-10 -31 0,5 47 15,-19 -21 -15,-10 5 32,10 11 -32,0 21 0,14 -5 31,-4 16 -31,4 -17 0,0 12 31,14 -6 -31,-18 15 0,18 -4 16,-5 -11 -16,-4 16 31,5 -6 -31,4 12 16,9 -17 -16,-13 -10 15,-5 31 -15,-5 11 32,-5 -21 -32,5 26 0,1 11 15,-11 0 -15,6 -11 31,4 -10 -31,9 -6 16,6 6 -16,3 5 16,-3 -11 -16,-1 -4 31,5 -1 -31,-5 26 0,10 -10 31,4 -10 -31,5 31 0,-5 -5 16,0 10 -16,5 16 31,5 17 -31,-5 -12 16,10 11 -16,8 0 15,-13 -5 -15,9 -16 19,0 -10 -19,5 -17 0,0 1 15,14 -1 -15,9 6 31,5 5 -31,-5 11 16,5 5 -16,-14 0 16,5 5 -16,9 1 31,-10 -33 -31,-4 -5 0,-5 -10 31,1 -21 -31,-1 -6 0,14 6 31,-14 -1 -31,5 16 0,-5 -36 16,10 10 -16,-1 -5 31,1 -11 -31,14 -5 0,-10 21 32,5 -11 -32,0 -5 0,5 -15 15,4 -1 -15,-4 -16 31,-15 -20 -31,-23 -1 16,5 -26 -16,0 5 16,4 5 -16,-4 -5 31,-5 32 -31,5 -10 0,-5 15 16,0 0 -16,-4 -11 31,-6 6 -31,-8 -5 15,-1 31 -15,10 -5 16,-10 -37 -16,-4 16 31,9 -26 -31,-15 15 0,6 37 32,-5 -15 -32,-5 25 0,-4 -25 46,-5 5 -46,-15 10 0,-4 0 15,-14 -5 -15,-37 0 32,-72 0 -32,-41 -5 15,-76 -74 -15,287 116 16,0 0 -16,0 0 16</inkml:trace>
    </iact:actionData>
  </iact:action>
  <iact:action type="add" startTime="187353">
    <iact:property name="dataType"/>
    <iact:actionData xml:id="d24">
      <inkml:trace xmlns:inkml="http://www.w3.org/2003/InkML" xml:id="stk24" contextRef="#ctx0" brushRef="#br1">13885 10178 0,'-38'-179'31,"38"179"-31,0 0 0,0 0 31,0 0 -31,0 0 0,0 0 0,0 0 16,-89 174 0,66 -137 15,-15 -5 -31,5 5 0,-4 5 31,-1 -5 -31,10 -16 0,-19 6 16,4 -6 -16,-8 21 31,-6 -21 -31,10 0 16,-4 -10 -16,-1 10 15,0 5 -15,-4 -15 48,-5 21 -48,0 -17 0,-5 12 31,-9 -1 -31,-5 1 0,-4 4 15,8 1 -15,11 -11 32,-11 22 -32,15 -17 0,-28 11 31,9 -16 -31,5 0 0,14 11 31,-5 -16 -31,5 21 0,-9 -21 31,-5 15 -31,4 1 0,-4 -5 16,0 -22 -16,9 0 31,-5 -15 -31,1 25 0,9 -30 32,0 -7 -32,-5 12 0,5 10 15,-9 10 -15,-10 -4 31,23 -1 -31,-13 -26 0,9 0 32,-5 -6 -32,5 -4 0,-5 -1 31,15 16 -31,8 5 0,1 11 16,4 -10 -16,5 10 31,5 16 -31,0 -6 15,9 6 -15,1 -11 16,3 17 -16,11 -49 31,4 22 -31,0 5 0,0 0 32,0 0 -32</inkml:trace>
    </iact:actionData>
  </iact:action>
  <iact:action type="add" startTime="188400">
    <iact:property name="dataType"/>
    <iact:actionData xml:id="d25">
      <inkml:trace xmlns:inkml="http://www.w3.org/2003/InkML" xml:id="stk25" contextRef="#ctx0" brushRef="#br1">10991 10268 0,'0'0'16,"0"0"-16,0 0 31,0 0 -31,0 0 0,-108 148 16,61 -122 -16,0 6 31,-9 -16 -31,-10 10 0,-9 17 16,0 -22 -1,-1 5 -15,6 -20 16,4 -1 -16,24 5 31,-10 1 -31,19 5 16,14 -6 -16,1 12 15,8 4 -15,6 -15 0,4 -11 32,0 0 -32,0 0 0,0 0 31,0 0 -31,0 0 0,0 0 13,98 79 19,-60 0 -32,9 -21 0,0 6 31,4 4 -31,1 12 0,14 15 31,-5 -16 -31,9 -5 0,1 0 16,9 5 -16,4 -20 31,15 -33 -31,-19 -10 16,-80 -16 -16,0 0 0,0 0 15</inkml:trace>
    </iact:actionData>
  </iact:action>
  <iact:action type="add" startTime="199371">
    <iact:property name="dataType"/>
    <iact:actionData xml:id="d26">
      <inkml:trace xmlns:inkml="http://www.w3.org/2003/InkML" xml:id="stk26" contextRef="#ctx0" brushRef="#br1">10296 6886 0,'0'0'15,"0"0"-15,0 0 31,98 -122 -31,-69 80 0,-1 0 16,-5 10 -16,5 -5 16,5 -11 -16,0 6 31,-5 -6 -31,-9 11 16,-5 6 -16,-9 -1 15,4 0 -15,5 -31 31,-4 42 -31,4 -16 0,0 -16 32,-5 -11 -32,6 1 0,-6 15 31,5 -4 -31,-14 4 0,-5 -5 16,15 -5 -16,-15 0 31,-4 0 -31,-5 -11 15,-1 6 -15,15 -11 16,-4 -6 -16,4 1 31,0 10 -31,-10 -10 0,10 16 25,-4 -1 -25,-10 11 31,9 -10 -31,-5 10 16,1 -21 -16,4 5 15,1 6 -15,-6 -16 16,10 10 0,0 -10 -1,-9 26 -15,-5 5 16,4 -4 -16,6 4 16,-10 -5 -16,4 6 31,10 4 -31,0 6 0,-4 -26 31,-1 21 -31,5 -17 0,0 7 31,-14 -1 -31,23 10 0,-14 12 16,1 -6 -16,-1 10 31,-4 6 -31,9 16 0,0 -6 0,4 11 0,-4 0 31,0 0 -31,0 0 0,0 0 0,0 0 0,0 0 0,0 0 32,0 0 -32,0 0 0,-14 138 62,-9 -59 -46,-10 27 -16,-19 5 31,-14 5 -31,5 -26 0,0 10 31,5 -5 -31,-5 -5 0,9 -5 16,15 -1 -16,18 -20 35,14 -38 -35,5 -15 0,0 -11 31,19 0 -31,18 -127 0,-4 53 32,-4 -5 -32,-1 5 0,14 -11 31,-9 16 -31,0 -5 0,-5 11 31,5 -6 -31,-14 6 0,9 -1 16,0 12 -16,0 -38 31,0 5 -31,-18 22 0,9 20 16,-5 6 -16,-5 22 31,5 -1 -31,-9 5 0,4 1 16,-9 4 -16,10 -10 0,-6 16 15,-4 0 -15,0 0 0,0 0 0,85 96 63,-43 -22 -63,5 15 15,33 38 -15,23 -5 32,24 -6 -32,-9 -31 15,-20 10 -15,1 16 16,-99 -111 -16,0 0 0,0 0 31</inkml:trace>
    </iact:actionData>
  </iact:action>
  <iact:action type="add" startTime="207562">
    <iact:property name="dataType"/>
    <iact:actionData xml:id="d27">
      <inkml:trace xmlns:inkml="http://www.w3.org/2003/InkML" xml:id="stk27" contextRef="#ctx0" brushRef="#br1">10315 935 0,'0'0'32,"0"0"-32,0 0 0,0 0 31,0 0 -31,0 0 0,0 0 0,0 0 0,0 0 0,-5 -154 62,24 139 -62,-1 -22 0,15 15 16,10 1 -16,-11 0 31,20 -5 -31,-5 -17 0,-5 12 32,5 4 -32,5 1 15,0 -22 -15,-15 6 16,10 16 -16,5 20 31,-14 -15 -31,9 16 0,-5 -16 16,5 10 -16,4 -10 31,-4 5 -31,-4 -16 0,-6 11 31,6 0 -31,-11 5 0,6 6 31,-5 4 -31,-10 6 0,6 -5 16,-1 5 -16,5 -5 31,14 -6 -31,4 6 16,1 10 -16,18 1 16,6 -6 -16,-1 10 31,-5 6 -31,-18 0 0,0 -16 31,-19 5 -31,-1 6 0,1 20 31,-5 -9 -31,10 -1 0,-19 -16 16,4 11 -16,6 5 29,18 11 -29,4 -22 0,20 11 31,-10 11 -31,-5 -11 0,-9 -5 16,5 -11 -16,-5 27 31,4 5 -31,-8 -32 0,-10 22 32,4 -17 -32,1 6 0,-5 11 31,0 -1 -31,4 -26 0,1 21 15,-1 -5 -15,15 5 32,0 0 -32,-1 -5 0,-13 0 31,9 0 -31,-10 5 0,10 21 31,-9 -15 -31,-5 10 0,-5 -11 31,0 11 -31,-4 5 0,-1 -10 32,-9 0 -32,0 -6 0,-4 -10 15,13 -21 -15,-23 5 0,0 0 32,0 0 -32</inkml:trace>
    </iact:actionData>
  </iact:action>
  <iact:action type="add" startTime="208971">
    <iact:property name="dataType"/>
    <iact:actionData xml:id="d28">
      <inkml:trace xmlns:inkml="http://www.w3.org/2003/InkML" xml:id="stk28" contextRef="#ctx0" brushRef="#br1">13006 63 0,'0'0'32,"0"0"-32,0 0 0,0 0 31,0 0 -31,0 0 0,113 126 31,-52 -78 -31,-19 15 0,20 -10 16,-11 21 -16,10 -5 31,-4 16 -31,-1 -11 16,-18 -16 -16,4 -5 15,-4 10 -15,-15 -10 31,0 -11 -31,-13 -5 0,-5 -5 15,-15 -1 -15,-4 -15 31,-9 21 -31,-6 -10 16,-3 -6 -16,3 -5 16,-4 0 -16,-4 21 31,-34 21 -31,-23 21 0,-14 21 31,10 1 -31,-15 20 0,-33 27 16,146 -148 -16,0 0 0,0 0 31</inkml:trace>
    </iact:actionData>
  </iact:action>
  <iact:action type="add" startTime="219652">
    <iact:property name="dataType"/>
    <iact:actionData xml:id="d29">
      <inkml:trace xmlns:inkml="http://www.w3.org/2003/InkML" xml:id="stk29" contextRef="#ctx0" brushRef="#br1">15440 1638 0,'117'290'31,"-74"-247"-31,-10 -96 0,23 5 47,-14 6 -47,5 10 0,-14 0 16,19 27 -16,-1 -11 31,20 11 -31,4 16 0,0 10 31,-4 0 -31,-1 26 0,-23 -4 16,14 10 -16,-14 -6 31,5 16 -31,-10 -10 16,10 0 -16,4 11 16,29 4 -16,-10 -15 31,-14 0 -31,-5 -16 0,-4 -5 31,4 5 -31,-4 10 0,4 -10 31,-18 6 -31,-5 9 0,9 -15 16,5 0 -16,-14 16 31,5 -5 -31,4 15 16,14 17 -16,1 -17 15,-10 -5 -15,0 -5 32,-10 5 -32,5 -21 0,1 5 15,-20 -10 -15,5 10 32,1 6 -32,8 -1 15,1 17 -15,-19 -32 16,9 26 -16,-14 -5 31,0 -6 -31,0 6 0,5 10 31,0 -4 -31,-5 -12 0,9 -26 16,15 -21 -16,-38 0 31,0 0 -31,0 0 0</inkml:trace>
    </iact:actionData>
  </iact:action>
  <iact:action type="add" startTime="220750">
    <iact:property name="dataType"/>
    <iact:actionData xml:id="d30">
      <inkml:trace xmlns:inkml="http://www.w3.org/2003/InkML" xml:id="stk30" contextRef="#ctx0" brushRef="#br1">18193 2948 0,'0'0'31,"0"0"-31,0 0 0,0 0 31,9 138 -31,-4 -96 0,14 -21 16,0 11 -16,-15 10 31,6 -10 -31,4 15 16,0 22 -16,5 -11 16,-1 6 -16,11 4 31,3 33 -31,-8 -1 0,-10 -10 31,-9 -16 -31,-5 0 0,0 -16 16,-10 -10 -16,6 -11 31,-1 -27 -31,0 1 16,-4 -11 -16,-1 0 0,10 0 0,0 0 15,0 0 -15,-94 -27 31,43 22 -15,-29 -5 -16,-42 -22 31,-29 -16 -31,-74 1 16,-5 -22 -16,230 69 16,0 0 -16,0 0 0</inkml:trace>
    </iact:actionData>
  </iact:action>
  <iact:action type="add" startTime="220751">
    <iact:property name="dataType"/>
    <iact:actionData xml:id="d31">
      <inkml:trace xmlns:inkml="http://www.w3.org/2003/InkML" xml:id="stk31" contextRef="#ctx0" brushRef="#brinv">0 0 0</inkml:trace>
    </iact:actionData>
  </iact:action>
  <iact:action type="add" startTime="220752">
    <iact:property name="dataType"/>
    <iact:actionData xml:id="d32">
      <inkml:trace xmlns:inkml="http://www.w3.org/2003/InkML" xml:id="stk32" contextRef="#ctx0" brushRef="#brinv">18844 11715 0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1-11T05:02:26.323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808080"/>
    </inkml:brush>
    <inkml:brush xml:id="br2">
      <inkml:brushProperty name="width" value="0.23714" units="cm"/>
      <inkml:brushProperty name="height" value="0.23714" units="cm"/>
      <inkml:brushProperty name="color" value="#808080"/>
    </inkml:brush>
    <inkml:brush xml:id="br3">
      <inkml:brushProperty name="width" value="0.23714" units="cm"/>
      <inkml:brushProperty name="height" value="0.23714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8676">
    <iact:property name="dataType"/>
    <iact:actionData xml:id="d0">
      <inkml:trace xmlns:inkml="http://www.w3.org/2003/InkML" xml:id="stk0" contextRef="#ctx0" brushRef="#br0">19010 6732 0,'0'0'31,"0"0"-31,0 0 0,0 0 31,0 0 -31,0 0 0,0 0 0,0 0 0,0 0 0,0 0 31,0 0 -31,0 0 0,0 0 0,0 0 0,0 0 0,0 0 32,0 0 -32,0 0 0,0 0 0,0 0 0,10 138 109,-10 -138 -109,0 10 0,0 6 0,0 5 31,4 11 -31,-4 -6 0,0 11 16,5 -15 -16,-5 4 31,5 6 -31,4 -1 16,-9 22 -1,10 16 -15,-10 -16 16,4 0 0,-4 -6 -16,5 17 15,-10 -33 -15,10 1 31,-10 -5 -31,-9 -22 0,14 11 32,0 -16 -32,0 5 0,0 -5 0,0 0 0,0 0 0,0 0 31,0 0 -31,0 0 0,0 0 0,0 0 0,0 0 0,0 0 31,0 0 -31,0 0 0,0 0 0,0 0 0,0 0 0,0 0 31,0 0 -31,0 0 0,0 0 0</inkml:trace>
    </iact:actionData>
  </iact:action>
  <iact:action type="add" startTime="45079">
    <iact:property name="dataType"/>
    <iact:actionData xml:id="d1">
      <inkml:trace xmlns:inkml="http://www.w3.org/2003/InkML" xml:id="stk1" contextRef="#ctx0" brushRef="#br1">18024 6563 0,'0'0'15,"0"0"-15,0 0 32,0 0 -32,0 0 0,0 0 0,0 0 0,0 0 0,-80 -58 47,52 32 -47,-1 15 31,6 1 -31,-5 -6 0,-14 -16 15,9 21 -15,-19 1 32,10 10 -32,-24 5 0,5 6 31,-24 -1 -31,5 22 0,5 0 31,19 -1 -31,9 -9 0,9 4 16,5 -5 -16,5 0 31,5 16 -31,-1 -10 0,5 26 31,-4 -6 -31,9 6 0,0 -11 32,4 16 -32,6 -15 0,4 15 15,-5 5 -15,24 6 31,-5 -6 -31,0 -5 16,9 -15 -16,-8 4 16,-6 1 -16,10 15 31,9 -10 -31,-9 -5 0,0 -1 16,9 -10 -16,-5 11 31,15 -22 -31,9 17 15,-5 -12 -15,0 -10 16,5 -5 -16,-9 -5 31,18 15 -31,-9 11 0,5 -31 32,-5 4 -32,-5 1 0,10 10 15,-24 5 -15,10 -10 31,-10 -5 -31,0 -11 16,0 -21 -16,10 -6 16,-10 -5 -16,0 11 31,5 -5 -31,-14 -6 0,0 -15 16,9 -1 -16,0 -5 31,-19 0 -31,5 0 15,-4 1 -15,23 -28 16,-19 12 -16,0 -12 31,-9 -15 -31,4 0 0,-23 5 16,-5 21 -16,-9 -5 31,-14 16 -31,-5 21 16,-14 0 -16,14 -21 15,-10 16 -15,1 0 32,-10 -11 -32,10 5 0,-5 22 31,9 15 -31,-18 32 0,-1 1 23,-23 -7 -23,5 33 31,14 5 -31,23 -6 15,5 12 -15,-14 67 16,61 -126 -16,0 0 0,0 0 31</inkml:trace>
    </iact:actionData>
  </iact:action>
  <iact:action type="add" startTime="48835">
    <iact:property name="dataType"/>
    <iact:actionData xml:id="d2">
      <inkml:trace xmlns:inkml="http://www.w3.org/2003/InkML" xml:id="stk2" contextRef="#ctx0" brushRef="#br2">18080 6542 0,'-61'-84'31,"61"84"-31,0 0 0,0 0 16,0 0 -16,0 0 0,0 0 0,-85 -43 31,53 49 0,-1 -6 -31,-10 -22 0,6 22 31,4 -5 -31,-9 16 0,-10 -6 16,0 11 0,-9 0 -16,0 15 31,0 12 -31,9 -17 0,5 -5 16,0 22 -16,-9 -17 31,23 -5 -31,14 21 0,5 1 31,-9 4 -31,13 27 0,1 -16 16,4 0 -16,-4 -10 31,4 10 -31,1 -10 0,-1 20 31,5 1 -31,0 10 0,5 -10 40,4 -11 -40,0 6 0,15 -17 16,-10 6 -16,5 16 31,4 0 -31,-4 -17 0,4 17 32,6 -21 -32,-6 5 0,10 -32 31,0 10 -31,5 -4 0,8 -22 15,-3 6 -15,13 10 32,-4 -5 -32,4 10 15,-9 -15 -15,-5 -6 16,-9 -10 -16,5 -1 31,-5 -15 -31,4 -11 0,-4 -10 16,-5 10 -16,-9 -10 31,24 -16 -31,-11 21 16,11 -32 -16,-10 32 15,-10 -5 -15,-4 -5 32,-10 4 -32,5 -15 0,5 11 31,-9 4 -31,-1 6 0,-4 -10 15,-10 -33 -15,10 -9 32,-1 20 -32,1 11 15,-5 10 -15,-5 6 16,1 -11 -16,-6 32 31,1 -27 -31,-10 22 0,0 -11 16,0 16 -16,1 5 31,-1 0 -31,5 -5 16,-10 -5 -16,10 4 15,-14 1 -15,-5 -5 32,-4 -16 -32,8 10 0,-4 0 31,10 -5 -31,-38 -21 0,-57 16 31,118 42 -31,0 0 0,0 0 0</inkml:trace>
    </iact:actionData>
  </iact:action>
  <iact:action type="add" startTime="58044">
    <iact:property name="dataType"/>
    <iact:actionData xml:id="d3">
      <inkml:trace xmlns:inkml="http://www.w3.org/2003/InkML" xml:id="stk3" contextRef="#ctx0" brushRef="#br2">14599 4523 0,'117'-74'47,"-117"74"-47,0 0 0,0 0 15,0 0 -15,0 0 0,0 0 0,0 0 32,0 0 -32,0 0 0,0 0 15,94 116 17,-89 -89 -32,0 -1 14,9 -5 -14,5 1 0,4 -1 31,1 5 -31,-1 1 0,1 4 16,-1 -10 -16,-4 -5 31,9 5 -31,0 6 16,0 -1 -16,1 6 0,-6 5 15,5 -16 -15,1 16 31,-1 -10 -31,0 4 0,-5 -10 32,-4 6 -32,5 5 0,9 5 15,-5 10 17,-9 -20 -32,9 -1 0,-5 6 31,10 -6 -31,-5 11 0,-4 -10 31,-1 -6 -31,-13 5 0,13 16 16,-4 -5 -16,9 11 31,-14 -11 -31,0 5 16,0 -10 -16,5 0 15,-9 -11 -15,8 0 31,6 5 -31,9 11 0,-10 0 16,-4 -21 -16,14 11 31,0 -1 -31,9 0 0,-4 -4 32,-5 -1 -32,-1 0 0,6 -5 31,-5 10 -31,9 11 0,-4 0 30,-5 0 -30,0 5 0,9 1 16,0 4 -16,-9 -10 31,0 -5 -31,-14 5 0,18 21 31,-9 -21 -31,24 16 0,0 -11 31,-1 6 -31,1 -1 0,4 -31 16,-4 11 -16,5 -11 31,-6 -6 -31,-4 1 16,0 10 -16,-9 -16 16,-5 21 -16,4 11 31,6 -21 -31,3 21 0,1 -16 15,5 6 -15,-19 5 32,-33 -32 -32,0 0 15,0 0 -15</inkml:trace>
    </iact:actionData>
  </iact:action>
  <iact:action type="add" startTime="59722">
    <iact:property name="dataType"/>
    <iact:actionData xml:id="d4">
      <inkml:trace xmlns:inkml="http://www.w3.org/2003/InkML" xml:id="stk4" contextRef="#ctx0" brushRef="#br2">14608 4534 0,'0'0'16,"0"0"-16,0 0 16,0 0 -16,0 0 0,0 0 0,0 0 31,0 0 -31,0 0 0,0 0 0,0 0 16,0 0 -16,0 0 0,0 0 0,0 0 15,0 0 -15,0 0 0,0 0 0,0 0 31,0 0 -31,0 0 0,0 0 32,0 0 -32,0 0 0,0 0 15,0 0 -15,0 0 0,0 0 0,0 0 32,0 0 -32,0 0 0,0 0 0,0 0 0,0 0 0,0 0 31,0 0 -31,0 0 0,0 0 0,0 0 0,0 0 0,0 0 31,0 0 -31,0 0 0,0 0 0,0 0 0,0 0 0,0 0 16,0 0 -16,0 0 0,0 0 0,0 0 31,0 0 -31,0 0 0,0 0 0,0 0 16,0 0 -16,0 0 15,0 0 -15,0 0 0,0 0 0,0 0 31,0 0 -31,0 0 0,0 0 0,0 0 0,0 0 0,0 0 16,0 0 -16,0 0 31,0 0 -31,0 0 0,71 137 311,-62 -89 -311,5 10 0,0 0 31,1 16 -31,-6 -5 0,14 31 16,1 16 -1,-1 6 -15,-9 -11 16,-4 16 -16,-1 -16 31,-9 -16 -31,0 -11 0,0 -31 31,-4 -5 -31,-11 -38 0,1 -10 16,-37 -89 -16,51 89 31,0 0 -31,0 0 0</inkml:trace>
    </iact:actionData>
  </iact:action>
  <iact:action type="add" startTime="60985">
    <iact:property name="dataType"/>
    <iact:actionData xml:id="d5">
      <inkml:trace xmlns:inkml="http://www.w3.org/2003/InkML" xml:id="stk5" contextRef="#ctx0" brushRef="#br2">14763 4370 0,'0'0'31,"0"0"-31,0 0 0,85 -69 16,-62 32 -16,10 21 31,14 -10 -31,5 -6 0,18 11 31,10 5 -31,28 11 16,10 -21 -16,-10 10 16,-33 10 -16,14 -46 15,33 -22 -15,-122 74 32,0 0 -32,0 0 0</inkml:trace>
    </iact:actionData>
  </iact:action>
  <iact:action type="add" startTime="78602">
    <iact:property name="dataType"/>
    <iact:actionData xml:id="d6">
      <inkml:trace xmlns:inkml="http://www.w3.org/2003/InkML" xml:id="stk6" contextRef="#ctx0" brushRef="#br2">14792 3345 0,'0'0'32,"0"0"-32,0 0 0,0 0 31,0 0 -31,0 0 0,0 0 0,-90 -138 19,76 101 -19,0 0 31,-5 0 -31,-4 11 0,-1 -1 16,1 12 -16,-1 15 31,-4 -11 -31,0 -5 0,-10 -10 32,15 5 -32,-5 -11 0,4 0 15,-9 16 -15,0 0 31,1 -5 -31,3 16 16,11 -16 -16,-6 16 16,5 -1 -16,1 -4 31,-1 4 -31,5 1 0,-5 0 16,-5 5 -16,1 0 31,4 0 -31,-23 5 15,28 11 -15,-10 0 16,-9 10 -16,-14 1 31,-14 15 -31,5 -10 0,9 -1 32,9 12 -32,1 -1 0,13 0 31,-13 1 -31,4 -17 0,9 11 15,10 -5 -15,-5 15 32,1 -5 -32,4 -5 0,-15 6 31,6 -1 -31,9 -10 0,-5 21 16,5 5 -16,5 5 46,4 -5 -46,0 -10 15,5 -1 -15,0 6 16,-9 5 -16,9 -5 31,9 -16 -31,5 16 16,-9 -11 -16,9 -20 16,0 9 -16,5 6 31,-5 21 -31,14 -26 0,-23 0 31,4 0 -31,15 -1 0,-1 -4 16,1 4 -16,-1 -10 31,1 -5 -31,9 21 0,-10 11 31,15 -22 -31,-1 11 0,24 0 16,-14 6 -16,-4 -17 31,18 -5 -31,-19 0 0,0 -10 31,-9 -1 -31,-5 -10 0,0 0 32,1 -5 -32,4 5 0,-1 5 31,-8 -10 -31,-1 -5 0,10 4 15,-19 1 -15,19 -6 32,5 1 -32,4 -32 0,-4 -6 31,-5 6 -31,4 21 0,5 -32 31,-9 16 -31,0 10 0,-5 -4 16,-18 -12 -16,9 12 20,-5 10 -20,-5 -1 0,10 1 31,-14 -16 -31,4 16 0,-4 11 0,4 -6 32,-4 5 -32,-5 -5 0,0 11 15,0 5 -15,0 0 0,0 0 0,0 0 31,0 0 -31,0 0 16,0 0 -16,0 0 16,9 -148 15,-9 127 0,0 10 -31,-5 -15 0,10 -6 16,-5 -5 -16,5 -5 31,-5 5 -31,0 -5 0,-14 -11 31,-5 -16 -31,-51 -63 0,70 132 32,0 0 -32,0 0 0</inkml:trace>
    </iact:actionData>
  </iact:action>
  <iact:action type="add" startTime="84589">
    <iact:property name="dataType"/>
    <iact:actionData xml:id="d7">
      <inkml:trace xmlns:inkml="http://www.w3.org/2003/InkML" xml:id="stk7" contextRef="#ctx0" brushRef="#br3">14294 649 0,'0'0'16,"0"0"-16,0 0 16,0 0 -16,0 0 0,0 0 0,0 0 31,0 0 -31,0 0 0,0 0 0,0 0 0,0 0 0,0 0 31,0 0 -31,70 -148 47,-37 138 -16,-5 -17 -31,0 11 0,-4 16 32,9 11 -32,4 -16 0,6 -6 31,-11 16 -31,-3 6 0,-1 -27 31,-14 27 -31,-5 -6 0,15 6 16,-10 20 -16,0 1 31,-5 -11 -31,-4 16 0,4 -16 31,1 11 -31,4 21 0,-9 -6 31,4 -4 -31,-18 -6 0,4 -6 31,0 17 -31,-9 5 0,5 -11 15,-10 -5 -15,5 5 32,-10 11 -32,-13 16 0,-5 -11 31,9 -16 -31,-10 -5 0,-4 -10 15,10 4 -15,-5 -4 32,9 -17 -32,-5 -4 0,5 -1 31,5 16 -31,9 -26 0,-9 42 31,0 -32 -31,9 -10 0,10 21 0,-5 0 31,4 -1 -31,5 -15 0,1 -10 32,-1 5 -32,14 5 0,-9 -6 0,0 1 0,0 5 0,0 0 15,0 0 -15,0 0 0,0 0 0,0 0 32,0 0 -32,0 0 0,0 0 0,0 0 0,0 0 0,0 0 31,0 0 -31,0 0 0,0 0 0</inkml:trace>
    </iact:actionData>
  </iact:action>
  <iact:action type="add" startTime="88268">
    <iact:property name="dataType"/>
    <iact:actionData xml:id="d8">
      <inkml:trace xmlns:inkml="http://www.w3.org/2003/InkML" xml:id="stk8" contextRef="#ctx0" brushRef="#br0">14519 1505 0,'0'0'16,"0"0"-16,0 0 16,0 0 -16,0 0 0,108 -47 31,-66 47 -31,1 0 31,4 10 -31,14 6 0,5 -16 16,-1 6 -16,-4 9 31,0 -9 -31,1 10 0,8 -11 31,-4 5 -31,4 -4 0,-13 -17 16,4 27 -16,-19 -5 31,-14 4 -31,0 -36 0,-9 32 31,-19 -16 -31,0 -1 0,0 6 0,0 -5 0,0 5 0,0 0 32,-103 -5 -1,75 -6 -31,-15 1 15,-13 15 -15,-15 -5 32,-4 0 -32,0 -5 0,0 20 31,0 -15 -31,-10 0 0,10 6 31,0 15 -31,-14 0 0,-1 -10 25,1 10 -25,19 69 31,70 -90 -31,0 0 0,0 0 16</inkml:trace>
    </iact:actionData>
  </iact:action>
  <iact:action type="add" startTime="100270">
    <iact:property name="dataType"/>
    <iact:actionData xml:id="d9">
      <inkml:trace xmlns:inkml="http://www.w3.org/2003/InkML" xml:id="stk9" contextRef="#ctx0" brushRef="#br2">10474 3968 0,'28'16'32,"-28"-16"-32,0 0 0,0 0 31,80 -10 -31,-75 4 0,14 12 0,-5 -12 31,-9 22 -31,-1 5 0,10 -5 16,0 -11 -16,-9 1 31,5 4 -31,8 6 0,1 -16 31,-9 5 -31,4 1 0,4 -6 31,6 10 -31,-10 -4 0,9 4 16,1 -15 -16,4 10 31,-4 0 -31,9 6 16,-10 -11 -16,15 -11 16,-5 22 15,4 -22 -31,-4 1 0,-5 -1 15,0 22 -15,1 -6 32,3 -10 -32,-3 5 0,-1 -5 31,0 26 -31,-14 -5 0,10 -27 31,8 16 -31,-3 -10 0,-11 10 31,6 6 -31,-10 -1 0,9 -20 16,1 -1 -16,-5 27 31,4 -26 -31,5 10 0,1 10 29,-11 -10 -29,15 -10 0,0 15 31,-5 -10 -31,-4 -6 0,4 6 31,14 -6 -31,-9 6 0,0 0 31,0 -1 -31,-5 6 0,0 -16 16,5 11 -16,5 0 31,-5 0 -31,-5 -11 0,10 26 16,-1 -20 -16,-4 4 31,14 6 -31,9 16 16,1 -5 -16,4 -1 15,-14 -15 -15,-5 -5 32,0 -6 -32,-4 0 0,-10 0 31,5 16 -31,-5 -11 0,-4 22 15,9 -16 -15,-5 -1 32,0 17 -32,14 0 0,15 4 31,-6 -4 -31,15 -6 0,9 6 31,14 -22 -31,-18 -15 0,-10 15 31,-23 -5 -31,-10 11 0,-28 -79 32,0 84 -32,0 0 0,0 0 0</inkml:trace>
    </iact:actionData>
  </iact:action>
  <iact:action type="add" startTime="101782">
    <iact:property name="dataType"/>
    <iact:actionData xml:id="d10">
      <inkml:trace xmlns:inkml="http://www.w3.org/2003/InkML" xml:id="stk10" contextRef="#ctx0" brushRef="#br2">10902 2985 0,'0'0'31,"0"0"-31,0 0 16,0 0 -16,4 154 30,-4 -154 -30,-9 5 0,4 5 0,1 12 0,-6 9 16,1 -4 15,-5 15 -31,-14 -10 31,-10 5 -31,-9 21 0,-5 -16 16,-13 11 -1,22 -6 -15,-8 1 16,13 5 -16,0 -6 31,1 12 -31,13 -33 0,6 0 32,-1 1 -32,9 -17 0,6 22 31,8 -16 -31,6 -16 0,-1 0 15,10 16 -15,-19 -16 32,0 0 -32,0 0 0,0 0 31,99 26 -31,-81 1 0,15 10 31,10 10 -31,4 -4 0,4 31 31,-8 -6 -31,8 -10 0,-4 11 16,-5 10 -16,5 -15 31,0 -1 -31,10 -5 16,-10 0 -16,-19 -21 16,-19 -10 -16,-9 -27 31,-70 -32 -31,70 32 0,0 0 15,0 0 -15</inkml:trace>
    </iact:actionData>
  </iact:action>
  <iact:action type="add" startTime="113208">
    <iact:property name="dataType"/>
    <iact:actionData xml:id="d11">
      <inkml:trace xmlns:inkml="http://www.w3.org/2003/InkML" xml:id="stk11" contextRef="#ctx0" brushRef="#br0">9464 876 0,'0'0'15,"0"0"-15,0 0 32,0 0 -32,0 0 0,0 0 0,0 0 0,0 0 0,75 -121 62,-28 84 -62,5 37 0,4 -21 31,10 16 -31,-5 -6 0,-4 16 16,-6 6 0,-4 5 -16,-23 -22 15,4 33 -15,-19 -11 16,-9 31 -16,-4 -20 31,-10 4 -31,4 -10 16,-18 27 -16,-5 5 15,-9 -27 -15,9 6 32,0 -6 -32,10 -10 15,-15 0 -15,10 16 16,0 -11 -16,-1 -10 31,-3 10 -31,8 10 0,19 -20 16,-4 10 -16,18 -21 31,1 0 -31,9 -10 0,4 20 16,5 -15 -16,10 -6 15,9 11 17,19 0 -32,-29 11 0,5 10 15,-13 -21 -15,3 16 31,15 21 -31,-14 -11 16,0 1 -16,-9 20 16,-20 -4 -16,1 -28 31,9 17 -31,-14 -5 0,-5 -22 0,5 21 31,-18 11 -31,-1 -21 0,-5 32 16,1 -17 15,-5 -4 -31,-10 5 16,1 -17 -16,-15 17 15,-4 -16 -15,4 10 32,0 -20 -32,5 -22 0,5 0 15,4 -21 -15,-13 -11 31,13 -4 -31,5 30 16,5 22 -16,0 -5 16,28 5 -16,0 0 0,0 0 0</inkml:trace>
    </iact:actionData>
  </iact:action>
  <iact:action type="add" startTime="118114">
    <iact:property name="dataType"/>
    <iact:actionData xml:id="d12">
      <inkml:trace xmlns:inkml="http://www.w3.org/2003/InkML" xml:id="stk12" contextRef="#ctx0" brushRef="#br2">10451 2880 0,'-33'37'31,"33"-37"-31,0 0 0,-132 -16 16,81 0 -16,-1 0 31,-9 16 -31,0 -11 0,-5 11 16,-4 16 -1,9 0 -15,4 5 32,1 16 -32,9 0 0,5 6 4,-1 -17 -4,10 11 32,0 -11 -32,10 6 15,4 -5 -15,5 -1 16,5 -10 -16,-1 10 31,1 6 -31,9 -6 0,-9 6 16,4 10 -16,-5 -5 31,-18 11 -31,14 -16 0,0 10 31,-28 32 -31,9 -16 0,0 -5 31,5 -6 -31,9 12 0,10 -7 32,-1 12 -32,10 -6 0,-4 11 15,13 5 -15,-14 -16 32,19 -5 -32,-9 0 0,0 5 31,9 -6 -31,-5 7 0,10 -7 31,0 -15 -31,0 -10 0,9 31 16,5 0 -16,4 -16 31,15 11 -31,18 -26 16,-13 -6 -16,-1 -16 15,5 -15 -15,-9 4 31,-5 -10 -31,9 1 0,-23 4 16,5 -21 -16,-5 1 31,4 -33 -31,-4 1 16,14 -17 -16,-5 17 30,1 -11 -30,4 0 31,4 11 -31,-4 5 0,-9 -6 31,4 -5 -31,-18 -5 0,13 -15 16,-4 15 -16,5 -6 31,-10 12 -31,-9 20 0,-5 -10 31,4 5 -31,-18 0 0,5 11 31,-10 0 -31,1 -1 0,-20 27 16,1 -26 -16,-15 0 31,1 5 -31,-15 -16 16,5 11 -16,0 0 16,-9 15 -16,-24 6 31,-5 -11 -31,1 1 0,13 4 31,-9 17 -31,-9 15 0,-66 0 31,155 -5 -31,0 0 0,0 0 0</inkml:trace>
    </iact:actionData>
  </iact:action>
  <iact:action type="add" startTime="120183">
    <iact:property name="dataType"/>
    <iact:actionData xml:id="d13">
      <inkml:trace xmlns:inkml="http://www.w3.org/2003/InkML" xml:id="stk13" contextRef="#ctx0" brushRef="#br2">6270 3799 0,'0'0'31,"0"0"-31,0 0 16,0 0 -16,0 0 0,0 0 0,0 0 16,108 -10 15,-71 31 -31,1 0 31,-1 -5 -31,20 5 0,-10 0 31,23 -16 -31,1 -10 16,-5 10 -16,-24 11 24,9 -26 -24,-13 4 15,14 17 -15,-10 -16 32,-18 5 -32,4 0 0,5 -16 31,-5 21 -31,19 0 0,-14 -10 31,18 10 -31,6 -31 0,8 21 16,6 -1 -16,-1 -10 31,-18 11 -31,-10 5 0,-4 -5 31,-5 -11 -31,0 21 0,-5 -10 31,5 5 -31,0 11 0,-5 -1 16,9 6 -16,-4 10 31,10 -4 -31,4 -17 0,9 0 32,-9 0 -32,0 11 0,-5 -16 31,0 -10 -31,-4 10 0,-10 -21 31,-9 15 -31,14 6 0,-5 11 16,5 -16 -16,-10 5 31,15 -6 -31,4 17 0,-9 5 31,5 -6 -31,18 11 0,24 11 31,5 -48 -31,-10 22 0,-5 -6 16,1 10 -16,-15 -10 31,5 0 -31,-4 0 0,-15 5 37,-5 1 -37,-13 -6 0,-1 0 31,-9 -64 -31,-14 64 0,0 0 0,0 0 15</inkml:trace>
    </iact:actionData>
  </iact:action>
  <iact:action type="add" startTime="121429">
    <iact:property name="dataType"/>
    <iact:actionData xml:id="d14">
      <inkml:trace xmlns:inkml="http://www.w3.org/2003/InkML" xml:id="stk14" contextRef="#ctx0" brushRef="#br2">6589 3154 0,'0'0'31,"0"0"-31,0 0 0,0 0 15,0 0 -15,0 0 0,0 0 0,0 0 32,-5 138 -17,1 -117 1,-29 16 -16,-5 0 31,-4 16 -31,-5 0 0,-5 10 16,-9 16 -1,0 -10 -15,0 -6 32,24 -15 -32,-6 5 0,15 -11 15,14 -5 -15,0 -16 32,14 -10 -32,-5 5 0,15 -16 15,-6 0 -15,-4 0 16,0 0 -16,0 0 0,0 0 0,0 0 0,90 31 47,-58 12 -16,25 4 -31,-1 22 0,19 5 31,-9 -11 -31,0 1 0,9 4 31,5 1 -31,-10 10 0,-27 -5 16,-53 -42 -16,-9 -32 31,19 0 -31,0 0 0,0 0 32</inkml:trace>
    </iact:actionData>
  </iact:action>
  <iact:action type="add" startTime="126387">
    <iact:property name="dataType"/>
    <iact:actionData xml:id="d15">
      <inkml:trace xmlns:inkml="http://www.w3.org/2003/InkML" xml:id="stk15" contextRef="#ctx0" brushRef="#br2">5889 4169 0,'0'0'16,"0"0"-16,0 0 31,0 0 -31,0 0 0,0 0 0,0 0 0,89 -21 31,-65 -5 -15,-1 4 -16,-4 -9 31,5 -12 -31,-1 -9 0,-18 9 32,9 12 -32,0 4 0,5 -10 31,-14 16 -31,-1 -16 0,6 -5 15,-1 10 -15,-18 -26 32,4 31 -32,-9 -15 15,4 5 -15,-13 -10 16,4 10 -16,-4 0 47,-6 -6 -47,11 12 0,-11 4 16,1 -15 -16,0 10 31,-5 22 -31,-9 -17 16,-10 6 -16,5 -5 15,5 5 -15,0 -1 32,-10 12 -32,0 5 0,5 -1 31,10 12 -31,-10 -1 0,0 27 15,-10 -6 -15,1 11 32,4 -5 -32,10 -11 0,5 10 31,4 1 -31,-5 21 0,10 -5 31,0 4 -31,-5 17 0,-5 21 16,5 -21 -16,15 26 31,13 0 -31,0 -5 16,5 -11 -16,0 -10 15,5 -16 -15,0 -6 32,9 6 -32,-5 11 0,0 -12 15,1 1 -15,-5 -5 31,-1 20 -31,1 17 16,18 0 -16,6 -17 16,-1 -15 -16,14 16 31,0 -6 -31,10 -36 0,-10 4 31,1 -4 -31,-1 -17 0,0 -4 31,10 -1 -31,-5 -16 0,-5 11 32,-18 -5 -32,4 5 0,0 -16 15,0 0 -15,-9 6 32,4 -6 -32,1 5 15,-1 6 -15,6 -11 16,-6 11 -16,-4 -21 31,18 -1 -31,-8 6 0,18 -27 16,4 -31 -16,10 -5 31,-9 -17 -31,-14 -10 0,-1 27 31,-9 -11 -31,-9 10 0,-5 -15 31,-4 -17 -31,-10 -31 0,-5 -31 16,-56 -12 -16,-42 -110 31,103 301 -31,0 0 16,0 0 -16</inkml:trace>
    </iact:actionData>
  </iact:action>
  <iact:action type="add" startTime="130725">
    <iact:property name="dataType"/>
    <iact:actionData xml:id="d16">
      <inkml:trace xmlns:inkml="http://www.w3.org/2003/InkML" xml:id="stk16" contextRef="#ctx0" brushRef="#br0">5203 766 0,'0'0'16,"0"0"-16,0 0 16,0 0 -16,0 0 0,0 0 0,-84 200 31,56 -136 -15,4 26 -16,1 -6 31,-15 22 -16,24 -22 -15,0 6 0,-5 0 16,10 -16 -16,4 -26 31,10 -6 -31,-1 -26 0,-4 -16 32,14 0 -32,5 0 0,5 -27 31,9 22 -31,14 -11 0,9 6 15,0 -1 -15,19 -5 32,10 22 -32,0 -33 0,-15 17 31,-4 15 -31,-10 -37 0,-23 22 31,-5 10 -31,-18 0 0,4 15 0,-14 -41 16,33 74 15,-33 -48 -31,0 0 0,0 0 16</inkml:trace>
    </iact:actionData>
  </iact:action>
  <iact:action type="add" startTime="131366">
    <iact:property name="dataType"/>
    <iact:actionData xml:id="d17">
      <inkml:trace xmlns:inkml="http://www.w3.org/2003/InkML" xml:id="stk17" contextRef="#ctx0" brushRef="#br0">5269 882 0,'0'0'16,"0"0"-16,0 0 22,0 0 -22,42 142 32,-18 -78 -32,-10 15 0,0 0 15,14 11 -15,-9 5 16,9 38 -1,-4 9 -15,-1 12 32,-18 -7 -32,-15 -20 0,-46 -37 31,56 -90 -31,0 0 0,0 0 0</inkml:trace>
    </iact:actionData>
  </iact:action>
  <iact:action type="add" startTime="136769">
    <iact:property name="dataType"/>
    <iact:actionData xml:id="d18">
      <inkml:trace xmlns:inkml="http://www.w3.org/2003/InkML" xml:id="stk18" contextRef="#ctx0" brushRef="#br2">1722 4122 0,'47'-59'32,"-47"59"-32,0 0 15,0 0 -15,0 0 0,0 0 0,0 0 31,0 0 -31,0 0 0,0 0 0,80 85 47,-19 -69 -47,33 10 32,-9 -10 -32,23 5 15,0 -5 -15,23 0 16,-4 -11 -16,0 -10 15,-19 5 -15,0 -5 32,-9 -11 -32,-5 5 0,-19 -5 31,0 -21 -31,-5 27 0,-9 -6 16,-9 11 -16,9 -1 31,0 -4 -31,-18 10 15,-6 16 -15,10 -22 16,0 12 -16,0 -12 31,0 6 -31,14 -10 0,0 20 31,0 -4 -31,-4 -1 0,18 6 31,-5 4 -31,1 -9 0,-5 10 15,13 -1 -15,-8 -4 32,9 -6 -32,0 -5 0,-5 0 31,-14 11 -31,0 -1 0,-14 -15 16,-5 10 -16,-4 -10 31,4 10 -31,-18 -31 15,4 -85 -15,-28 111 16,0 0 -16,0 0 0</inkml:trace>
    </iact:actionData>
  </iact:action>
  <iact:action type="add" startTime="137767">
    <iact:property name="dataType"/>
    <iact:actionData xml:id="d19">
      <inkml:trace xmlns:inkml="http://www.w3.org/2003/InkML" xml:id="stk19" contextRef="#ctx0" brushRef="#br2">2394 3466 0,'0'0'16,"0"0"-16,0 0 31,0 0 -31,-80 27 0,66 -12 16,-19 44 -16,-23 9 31,-5 -20 -31,-5 -1 0,0 1 16,10 15 -1,-1 1 -15,-4 -1 32,0 -5 -32,0 16 0,19 -21 15,23 -10 -15,-4 -12 31,23 -4 -31,9 -6 16,19 0 -16,5 -5 16,19 -16 -16,13 26 31,25 27 -31,-6 5 0,6 -21 31,-15 42 -31,-5 -15 0,1 -11 16,-24 -16 -16,-24 -6 31,-4 28 -31,-19 -59 0,0 0 31,0 0 -31</inkml:trace>
    </iact:actionData>
  </iact:action>
  <iact:action type="add" startTime="138407">
    <iact:property name="dataType"/>
    <iact:actionData xml:id="d20">
      <inkml:trace xmlns:inkml="http://www.w3.org/2003/InkML" xml:id="stk20" contextRef="#ctx0" brushRef="#br2">1633 4032 0,'0'0'16,"0"0"-16,0 0 15,0 0 -15,0 0 31,0 0 -31,0 0 0,0 0 0,0 0 16,0 0 -16,0 0 0,-5 -191 47,5 144 -47,0 -11 31,5 -11 -31,-15 -10 0,6 -6 31,-6 22 -31,-4 -1 16,0 11 -16,-5 -5 0,1 0 31,-6 -5 -31,-4 -1 0,-5 -4 32,0 -1 -32,-4 21 0,8 17 31,-3 25 -31,-1 1 0,0 42 15,0 -32 -15,-5 6 40,5 5 -40,-9 0 0,-5 0 31,5 15 -31,9 -15 0,-5 11 16,-9 -1 -16,5 11 31,9 0 -31,-14 -32 0,14 22 31,0 -6 -31,-9 5 0,0 -5 31,18 0 -31,-4 1 0,0 -1 16,0 0 -16,4 16 31,-8 -5 -31,8 26 16,5 -16 -16,0 11 15,10 -16 -15,-5 -11 32,-5 11 -32,24 16 0,-15 -16 31,15 5 -31,0 1 0,-5 -6 31,-5 0 -31,0 26 0,10 -26 16,5 0 -16,8 -5 31,1 21 -31,-5 5 0,5 -5 31,0 -22 -31,9 6 0,5 0 32,-10 -5 -32,15 10 0,-5 -15 31,-14 -11 -31,9 5 0,0 10 15,10 -20 -15,4 15 32,-9 1 -32,9 -32 0,24 15 30,-5 6 -30,0 10 0,5 6 31,-15 -16 -31,-13 -5 0,0 4 16,-1 -25 -16,-4 10 31,-9 5 -31,4 -15 0,-5 4 31,10 -15 -31,-5 -11 0,5 1 32,0 -6 -32,-9 10 0,-10 -20 15,4 15 -15,-22 -10 31,23 -16 -31,-15 5 0,6 -11 32,-10 12 -32,4 -7 0,-8 -15 31,-1 -10 -31,-9 -11 0,-5 31 31,10 -26 -31,-5 6 0,14 -6 16,-5 -5 -16,-5 10 31,-18 11 -31,0 11 0,-5 0 31,-14 15 -31,-4 0 0,-11 22 32,6 -22 -32,-28 17 0,84 31 15,0 0 -15,0 0 31</inkml:trace>
    </iact:actionData>
  </iact:action>
  <iact:action type="add" startTime="145865">
    <iact:property name="dataType"/>
    <iact:actionData xml:id="d21">
      <inkml:trace xmlns:inkml="http://www.w3.org/2003/InkML" xml:id="stk21" contextRef="#ctx0" brushRef="#br0">1003 987 0,'43'-121'31,"-43"121"-31,-76 -48 0,34 17 32,-14 10 -32,-15 15 15,10 -10 -15,14 6 16,-4 15 -16,-10 -21 31,23 37 -31,10 11 0,4 -6 31,10 6 -31,14 21 0,0 -5 16,0 4 -16,14 1 31,-18 0 -31,8 -21 0,-4 5 31,-9 -5 -31,14 -32 0,-10 10 0,10 -10 32,4 0 -32,10 16 0,-19 -16 0,0 0 0,84 -11 47,-46 17 -47,14 4 31,-1 17 -31,6 20 0,-1 -15 31,5 21 -31,-14 16 0,-14 -11 16,-10 5 -16,-23 1 31,-32 20 -31,-15 -20 16,-33 -6 -16,-24 -5 15,-13 -1 -15,-15 6 31,-27 6 -31,4 -6 0,37 -53 32,118 -5 -32,0 0 0,0 0 0</inkml:trace>
    </iact:actionData>
  </iact:action>
  <iact:action type="add" startTime="177129">
    <iact:property name="dataType"/>
    <iact:actionData xml:id="d22">
      <inkml:trace xmlns:inkml="http://www.w3.org/2003/InkML" xml:id="stk22" contextRef="#ctx0" brushRef="#br0">2206 63 0,'0'0'16,"0"0"-16,0 0 15,-89 63 -15,61 -42 31,9 -16 -31,0 11 0,-14 11 32,-4 10 -32,4 5 0,-5 32 15,-4 0 -15,-5 0 32,-24 16 -32,15 0 0,0 0 31,9 -11 -31,-19 32 0,9 -11 15,-4 -5 -15,14 0 32,-18 -5 -32,13 5 0,-14 1 31,0 25 -31,5 6 0,5 5 31,-24 0 -31,19 -21 0,9 -5 31,-9 -22 -31,10 6 0,8 -5 32,1 -11 -32,4 0 0,-4 -11 15,9 -15 -15,33 -48 32,0 0 -32,0 0 0</inkml:trace>
    </iact:actionData>
  </iact:action>
  <iact:action type="add" startTime="179451">
    <iact:property name="dataType"/>
    <iact:actionData xml:id="d23">
      <inkml:trace xmlns:inkml="http://www.w3.org/2003/InkML" xml:id="stk23" contextRef="#ctx0" brushRef="#br0">1971 829 0,'0'0'16,"0"0"-16,0 0 31,0 0 -31,-84 185 0,55 -132 31,-4 10 -31,-4 1 0,-1 25 16,1 -4 -1,-6 5 -15,11 -21 32,22 -17 -32,-4 7 0,5 -12 15,9 6 -15,0 10 32,-5 -10 -32,24 5 0,4 16 31,-4 -10 -31,0 -11 0,-5 -16 31,5 15 -31,0 -20 0,9 0 0,5 -6 16,9 -15 15,-9 15 -31,0 -36 16,-5 15 -16,5 -21 15,4 -16 -15,-4 11 30,0 -16 -30,-5 -5 0,-14 10 16,5 -21 -16,-5 16 31,0 -26 -31,-4 0 16,-6 10 -16,-4 5 16,-4 6 -16,-1 -6 31,0 1 -31,-13 -11 0,-6 10 31,-18 11 -31,4 16 0,-4 16 16,-10 -22 -16,-9 48 31,5 -5 -31,-5 37 0,0 11 31,0 31 -31,4 90 0,1 -11 31,14 6 -31,42 -180 0,0 0 0,0 0 16</inkml:trace>
    </iact:actionData>
  </iact:action>
  <iact:action type="add" startTime="193542">
    <iact:property name="dataType"/>
    <iact:actionData xml:id="d24">
      <inkml:trace xmlns:inkml="http://www.w3.org/2003/InkML" xml:id="stk24" contextRef="#ctx0" brushRef="#br0">6476 168 0,'-89'6'31,"89"-6"-31,0 0 16,0 0 -16,0 0 0,0 0 0,0 0 31,-56 148 0,28 -85 -31,9 11 0,-9 32 16,-10 -1 -1,5 6 -15,5 -10 16,9 10 -16,-4 -6 31,-20 33 -31,-18 -17 0,10 6 32,4 -10 -32,4 -12 0,-4 -10 31,-9 16 -31,9 0 0,-5 -10 31,15 -6 -31,9 11 0,-5 10 16,9 11 -16,5 5 26,5 -21 -26,-9 -27 0,9 -4 16,4 -17 -16,-13 11 31,13 -16 -31,-13 -10 15,-1 -6 -15,-41 -105 16,65 63 -16,0 0 0,0 0 31</inkml:trace>
    </iact:actionData>
  </iact:action>
  <iact:action type="add" startTime="194566">
    <iact:property name="dataType"/>
    <iact:actionData xml:id="d25">
      <inkml:trace xmlns:inkml="http://www.w3.org/2003/InkML" xml:id="stk25" contextRef="#ctx0" brushRef="#br0">6307 1394 0,'0'0'32,"0"0"-32,0 0 0,0 0 31,0 0 -31,90 -5 0,-48 16 31,5 -1 -31,4 -4 0,1 -12 16,0 1 -16,-1 -16 31,15 0 -31,5 0 16,-15 -1 -16,-9 7 15,5 -12 -15,-19 6 32,-10 16 -32,-18 -6 0,9 11 0,-14 5 15,0 6 -15,0 15 31,0 -26 -31,0 0 16,0 0 -16,0 0 16,-94 85 15,66 -48 -31,4 11 0,5 10 31,-9 0 -31,0 -5 0,0 -6 16,4 22 -16,-4 -6 31,5 6 -31,-1 0 0,-4 -16 31,9 15 -31,5 1 0,-5 -64 32,19 -5 -32,0 0 0,0 0 15,0 0 -15</inkml:trace>
    </iact:actionData>
  </iact:action>
  <iact:action type="add" startTime="200125">
    <iact:property name="dataType"/>
    <iact:actionData xml:id="d26">
      <inkml:trace xmlns:inkml="http://www.w3.org/2003/InkML" xml:id="stk26" contextRef="#ctx0" brushRef="#br3">1623 3271 0,'0'0'31,"0"0"-31,0 0 0,0 0 31,-37 -159 -31,18 138 0,-9 0 32,-5 -11 -32,-14 6 0,-5 -1 31,15 6 -31,-1 -5 0,1 26 16,-1 0 -16,0 -6 31,-4 6 -31,-5 22 0,10 -28 31,-15 17 -31,5 15 0,-9 -15 31,-1 -1 -31,1 12 0,4 -33 16,10 16 -16,-14 22 31,4 -6 -31,-9 0 0,-5 16 31,28 -5 -31,-13 42 0,-6 5 16,-4 5 -16,24 12 31,13 -22 -31,1 -16 16,-1 -5 -16,10 21 16,0 21 -16,9 -5 31,5 -27 -31,0 -15 0,10 -6 31,-6 0 -31,6 6 0,4 -6 31,5 0 -31,-10 11 0,19 0 16,-14 -6 -16,10 12 29,4 4 -29,5 6 0,0 -11 31,-10 -5 -31,1 0 0,4 -22 32,0 6 -32,14 6 0,-9 -17 15,24 6 -15,-1 -6 32,-4 16 -32,-1 -26 15,6 5 -15,-5 -21 16,-5 0 -16,-1 -15 31,1 4 -31,15 -21 0,-11 1 31,-4 -6 -31,-9 26 0,9 -26 16,-5 11 -16,0 -1 31,5 1 -31,0 -11 0,-14 -11 31,19 16 -31,-5 -47 0,0 0 32,9 31 -32,-23 1 0,0 5 15,-5 -1 -15,-4 -4 32,-6 10 -32,-4 -6 15,-14 6 -15,10 -5 16,-10 5 -16,0 -5 31,0 -16 -31,-10 15 0,10 -31 31,5 16 -31,-10 -21 0,-13 -11 32,-1 11 -32,-5 -16 0,1 15 15,-19 22 -15,-1 -10 30,1 4 -30,-5 -4 0,-5 -1 32,-9 16 -32,-14 -16 0,-61 1 15,136 68 -15,0 0 0,0 0 32</inkml:trace>
    </iact:actionData>
  </iact:action>
  <iact:action type="add" startTime="202292">
    <iact:property name="dataType"/>
    <iact:actionData xml:id="d27">
      <inkml:trace xmlns:inkml="http://www.w3.org/2003/InkML" xml:id="stk27" contextRef="#ctx0" brushRef="#br3">6237 3445 0,'0'0'31,"0"0"-31,0 0 16,-66 -137 -16,43 105 15,-1 0 -15,1 0 32,-1 6 -32,1 16 15,8 4 -15,1 -4 0,-9 -1 16,-1 1 -16,1 15 31,-10 -5 -31,19 0 31,-5 0 -31,-9 0 0,-10 0 32,15 5 -32,-5 -5 0,-5 0 15,-9 -10 -15,9 20 31,-5 -20 -31,0 15 0,-4 11 32,9 0 -32,10 -11 0,-15 5 15,-4 -4 -15,4 4 32,5 1 -32,5 -11 15,-5 21 -15,-4 -11 16,-1 27 -16,10 -15 31,-5 4 -31,-9 6 0,18 5 16,-8 5 -16,3 0 31,-4 1 -31,-4 -1 20,13 -5 -20,6 0 15,-11 -5 -15,6 15 31,18 1 -31,-18 -6 0,9 11 32,9 0 -32,5 -6 0,-14 6 31,9 5 -31,10 -5 0,-10 -5 16,5 -11 -16,10 0 31,-1 26 -31,5 -5 0,0 11 31,0 -6 -31,5 6 0,-5 -6 16,10 6 -16,-1 5 31,5 16 -31,5 -16 16,0 -21 -16,5 -16 15,-1 -11 -15,10 6 31,-5 -6 -31,1 -20 0,13 10 32,0 5 -32,1 -5 0,-10 15 31,0 -4 -31,0 -17 0,-5 11 31,-4 -10 -31,4 -6 0,5 -21 16,-5 -10 -16,5 0 31,-5 4 -31,10 -9 0,0 -6 31,9 5 -31,-9 -21 0,-10 11 16,-9 0 -16,0 -6 31,-5 -5 -31,-5 -10 16,1 10 -16,-1 -11 15,-9 6 -15,-9 0 32,4 -16 -32,-4 21 0,0 -5 31,4 11 -31,-4 26 0,4 -22 16,-9 17 -16,0 -11 31,5 10 -31,-5 1 0,-9 0 31,-1 -27 -31,1 21 0,14 0 31,-20 -10 -31,15 10 0,-14 -5 32,14 -10 -32,-4 -17 0,-15 -10 31,9 6 -31,-8 4 0,8 -10 15,-23 0 -15,-23 -10 32,-33 -49 -32,89 133 0,0 0 0,0 0 15</inkml:trace>
    </iact:actionData>
  </iact:action>
  <iact:action type="add" startTime="229959">
    <iact:property name="dataType"/>
    <iact:actionData xml:id="d28">
      <inkml:trace xmlns:inkml="http://www.w3.org/2003/InkML" xml:id="stk28" contextRef="#ctx0" brushRef="#br2">9629 5237 0,'0'0'31,"0"0"-31,0 0 0,-10 142 31,20 -73 -31,-6 0 0,-13 10 31,-5 -10 -31,0 36 0,0 -31 32,9 11 -32,-4 -11 0,13 11 15,-18 -1 -15,14 -5 46,14 27 -46,-14 5 0,-14 -10 31,9 -6 -31,-9 -16 0,0 5 31,0 -10 -31,14 -15 0,-5 -1 16,-4 21 -16,0 -16 31,-5 43 -31,18 21 0,1 -32 31,-5 0 -31,0 -21 0,-9 -5 16,18 -6 -16,-9 -10 31,0 5 -31,-5 1 16,5 -1 -16,10 10 15,-6 12 -15,-4 25 32,0 -36 -32,5 -6 15,-10 6 -15,10 -21 16,9 -1 -16,-9 11 31,-5 1 -31,9 -7 0,1 -9 16,-1 10 -16,10 10 31,0 11 -31,-1 5 0,-13 -15 31,0 -11 -31,-10 5 0,10 10 31,-10 -4 -31,0 -11 0,20 -22 16,-11 1 -16,6 -6 31,-1 27 -31,-4 -16 0,9 32 32,-5 -11 -32,5 -10 0,-4 20 30,-15 -9 -30,-37 -44 0,42 -15 31,0 0 -31,0 0 0</inkml:trace>
    </iact:actionData>
  </iact:action>
  <iact:action type="add" startTime="231128">
    <iact:property name="dataType"/>
    <iact:actionData xml:id="d29">
      <inkml:trace xmlns:inkml="http://www.w3.org/2003/InkML" xml:id="stk29" contextRef="#ctx0" brushRef="#br2">8741 9016 0,'0'0'31,"0"0"-31,0 0 16,0 0 -16,0 0 15,0 0 -15,0 0 32,0 0 -32,89 142 15,-56 -94 -15,19 -22 16,13 22 -16,15 -1 16,9 6 -1,5 11 -15,-18 25 31,8 -41 -31,1 0 0,-15 20 32,10 6 -32,-10 -31 0,-18 -1 15,0 11 -15,-24 -22 32,-28 -20 -32,0 -11 0,0 0 31,0 0 -31</inkml:trace>
    </iact:actionData>
  </iact:action>
  <iact:action type="add" startTime="231722">
    <iact:property name="dataType"/>
    <iact:actionData xml:id="d30">
      <inkml:trace xmlns:inkml="http://www.w3.org/2003/InkML" xml:id="stk30" contextRef="#ctx0" brushRef="#br2">10244 8270 0,'0'0'31,"0"0"-31,0 0 0,0 0 31,0 0 -31,-23 201 0,4 -127 16,-14 0 -16,0 11 31,-9 36 -31,4 -26 16,-9 27 -16,10 47 15,-1 -21 -15,10 5 32,-14 -5 -32,4 16 0,10 -37 31,-19 -21 -31,-33 5 0,80 -111 31,0 0 -31,0 0 0</inkml:trace>
    </iact:actionData>
  </iact:action>
  <iact:action type="add" startTime="234795">
    <iact:property name="dataType"/>
    <iact:actionData xml:id="d31">
      <inkml:trace xmlns:inkml="http://www.w3.org/2003/InkML" xml:id="stk31" contextRef="#ctx0" brushRef="#br2">10394 10929 0,'19'-132'31,"-19"132"-31,0 0 0,0 0 16,0 0 -16,0 0 0,0 0 0,0 0 31,-80 -37 -15,80 37 -16,0 0 0,0 0 30</inkml:trace>
    </iact:actionData>
  </iact:action>
  <iact:action type="add" startTime="238366">
    <iact:property name="dataType"/>
    <iact:actionData xml:id="d32">
      <inkml:trace xmlns:inkml="http://www.w3.org/2003/InkML" xml:id="stk32" contextRef="#ctx0" brushRef="#br2">10521 10855 0,'0'0'31,"0"0"-31,0 0 16,0 0 -16,0 0 0,0 0 0,0 0 15,0 0 -15,0 0 0,0 0 0,38 -175 63,-48 117 -63,1 -5 16,-5 26 -16,5 -6 31,-6 6 -31,-8 22 0,-1 -17 31,15 -21 -31,-14 6 0,-6 4 31,15 6 -31,-14 21 0,9 -10 16,1 10 -16,3 -5 31,-17 21 -31,-1 -5 16,0 -1 -16,-10 -15 15,6 21 -15,4 -26 16,-5 5 -16,10 10 31,-9 1 -31,8 -17 16,-3 11 -16,-1 6 16,5 -1 -16,-5 -5 31,4 11 -31,-13 16 0,5 -1 31,-10 -10 -31,-14 11 0,-1 31 31,-3 -16 -31,-1 11 0,5 -10 16,23 20 -16,5 -25 31,-4 25 -31,9 -31 16,9 10 -16,5 1 15,4 -1 -15,1 -5 32,-5 11 -32,4 16 0,-4 -22 31,10 27 -31,-1 -27 0,-4 22 31,4 -6 -31,-5 16 0,10 0 16,-4 6 -16,8 15 31,-4 0 -31,5 -20 0,0 -1 45,4 -5 -45,5 -6 0,-4 -10 16,4 11 -16,5 -6 31,-5 11 -31,0 -16 16,-5 5 -16,10 -5 15,0 -5 -15,4 0 32,-4 -1 -32,-5 1 0,10 10 15,9 -10 -15,14 0 32,0 20 -32,4 -15 15,1 -21 -15,-5 16 16,5 -11 -16,-6 11 31,-8 -27 -31,0 6 0,-15 5 31,5 -6 -31,-9 -15 0,5 -6 32,-6 17 -32,6 -1 0,-10 -5 15,9 -5 -15,6 -6 31,8 6 -31,1 -16 0,4 -1 32,5 7 -32,5 -1 0,-5 -5 15,14 -27 -15,-14 11 32,4 11 -32,-27 -17 15,4 -4 -15,-9 10 16,0 -11 -16,-5 22 31,-5 -16 -31,10 15 0,-14 -5 31,9 17 -31,-9 -22 0,4 0 21,-9 -11 -21,0 -5 0,-5 0 15,-4 -5 -15,-5 -16 31,-24 -42 -31,-14 -48 0,-41 5 32,-6 -73 -32,99 232 0,0 0 31,0 0 -31</inkml:trace>
    </iact:actionData>
  </iact:action>
  <iact:action type="add" startTime="245111">
    <iact:property name="dataType"/>
    <iact:actionData xml:id="d33">
      <inkml:trace xmlns:inkml="http://www.w3.org/2003/InkML" xml:id="stk33" contextRef="#ctx0" brushRef="#br3">8543 12028 0,'0'0'32,"0"0"-32,0 0 0,-108 5 31,71 -26 -31,-1 -16 0,1 0 15,-1 11 -15,-9 -1 32,0 1 -32,0 -1 0,-9 17 31,18 -32 -31,-14 26 0,20 21 31,-1 -5 -31,23 21 0,-4 -5 16,10 -5 -16,-1 -1 31,10 6 -31,-1 -5 0,-4 -11 0,0 0 0,0 10 0,-4 1 31,4 -11 -31,0 0 0,0 0 0,0 0 0,0 0 0,0 0 32,0 0 -32,-29 153 78,29 -132 -78,10 0 0,-1 16 31,1 -5 -31,-10 -6 0,9 11 31,-4 0 -31,13 -15 0,-4 9 31,1 -15 -31,3 21 0,1 -21 32,9 5 -32,-4 6 0,18 4 15,5 12 -15,5 25 32,9 -4 -32,-14 20 0,-5 -26 15,10 32 -15,-1 -26 31,11 20 -31,-6 -15 16,-4 -6 -16,-1 -10 16,-18 11 -16,-9 -12 31,-10 1 -31,-5 -10 0,-23 4 31,5 -20 -31,-5 15 0,-5 5 16,-5 17 -16,-4 -22 31,0 -5 -31,0 -5 16,0 -11 -16,4 0 15,-9 0 -15,-4 -10 32,8 -6 -32,6 -5 0,-1 5 31,6 -5 -31,4 27 0,-1 -32 31,11 -6 -31,4 -5 0,-5 16 0,-4 -5 0,13 15 0,-4 -25 16,0 9 -16,-9 -15 18,9 21 -18,0 0 0,0 0 0,-9 -174 62,9 121 -62,-5 -16 16,-5 -10 -16,1 10 31,9 -15 -31,0 -12 16,0 22 -16,19 16 16,0 -21 -16,4 21 15,5 5 -15,-4 -10 31,4 -11 -31,0 0 16,10 -43 -16,-1 -57 16,-37 174 -16,0 0 0,0 0 31</inkml:trace>
    </iact:actionData>
  </iact:action>
  <iact:action type="add" startTime="260811">
    <iact:property name="dataType"/>
    <iact:actionData xml:id="d34">
      <inkml:trace xmlns:inkml="http://www.w3.org/2003/InkML" xml:id="stk34" contextRef="#ctx0" brushRef="#br2">10812 10818 0,'0'0'32,"0"0"-32,-79 -27 15,50 38 -15,1 -16 16,14 10 -16,0 -10 31,14 -1 -31,0 1 0,0 5 0,0 0 0,0 0 0,0 0 31,108 37 -15,-42 -42 15,23 -16 -31,5 5 16,-5 26 -16,-9 -10 16,9 11 -16,-9 -1 31,-9 -4 -31,-1 -22 0,10 11 31,28 -22 -31,14 27 0,-18 -10 31,-24 15 -31,-19 0 0,-5 -5 16,5 0 -16,0 5 31,0 -10 -31,0 5 0,29 -5 31,-11 10 -31,-13 0 0,-5 6 32,-9 21 -32,0 -1 0,-19 -15 31,-1 0 -31,1 5 0,19 11 31,-5 -6 -31,9 11 0,19 -21 16,1 16 -16,-6 -21 31,5 -1 -31,-23 1 0,0 15 31,-19 -21 -31,-5 -5 0,0 32 16,-9 5 -16,-10 -32 31,5 1 -31,-4 -6 0,8 -80 31,-27 -36 -31,9 116 0,0 0 0,0 0 32</inkml:trace>
    </iact:actionData>
  </iact:action>
  <iact:action type="add" startTime="261950">
    <iact:property name="dataType"/>
    <iact:actionData xml:id="d35">
      <inkml:trace xmlns:inkml="http://www.w3.org/2003/InkML" xml:id="stk35" contextRef="#ctx0" brushRef="#br2">12828 10189 0,'0'0'16,"0"0"-16,0 0 31,-47 148 -31,47 -122 0,56 27 16,-9 -11 -16,24 -5 31,9 21 -31,4 -21 0,5 32 31,-9 -5 -31,-9 -1 0,-10 -15 16,-14 -6 -16,-14 -10 31,-19 5 -31,-14 -27 0,0 17 0,-43 41 31,-8 -4 -31,-15 -1 31,-28 16 -31,14 6 0,10 21 32,-10 26 -32,-19 21 0,15 -31 31,60 -48 -31,24 -74 0,0 0 0,0 0 16</inkml:trace>
    </iact:actionData>
  </iact:action>
  <iact:action type="add" startTime="263109">
    <iact:property name="dataType"/>
    <iact:actionData xml:id="d36">
      <inkml:trace xmlns:inkml="http://www.w3.org/2003/InkML" xml:id="stk36" contextRef="#ctx0" brushRef="#br2">14853 10210 0,'0'0'31,"0"0"-31,0 0 0,0 0 31,0 0 -31,0 0 0,-94 -111 32,80 85 -32,-5 -1 0,-5 32 15,-9 -5 -15,10 0 32,-15 -31 -32,5 15 0,5 5 31,-5 -5 -31,-18 6 0,-6 -17 31,15 27 -31,4 -10 0,6 -1 16,-6 11 -16,-4 -5 31,4 10 -31,-9 1 16,19 -1 -16,-10 -5 29,1 16 -29,-5 15 31,-5 12 -31,0 -12 0,-10 1 16,-9 -16 -16,15 5 31,-1 6 -31,10 -17 16,9 22 -16,9 -11 16,10 -5 -16,-4 16 31,-6 20 -31,15 12 0,4 -38 31,-9 22 -31,9 20 0,5 1 16,0 5 -16,5 -32 31,-10 27 -31,-4 -11 0,18 22 31,1 -17 -31,-1 16 0,0 1 31,15 -12 -31,-5 -36 0,9 10 32,0 1 -32,5 15 0,4 0 31,10 -16 -31,-9 -10 0,0 5 16,4 -16 -16,5 21 31,5 0 -31,-1 -5 0,1 11 31,-10 -11 -31,-4 -11 0,-5 -15 31,-5 -22 -31,0 17 0,-9 4 16,4 -10 -16,10 -10 31,14 4 -31,-9 -9 0,13 -28 30,-8 27 -30,8 -26 0,15 5 32,0 16 -32,-10 -11 0,-9 -5 31,-9 16 -31,-10 -26 0,0 20 16,10 -10 -16,4 -31 31,-14 31 -31,0 -6 0,1 -4 31,-25 20 -31,15 -20 0,0 -6 31,-5 0 -31,-9 27 0,-10 -17 16,-9 -10 -16,-5 -36 31,-4 20 -31,-1 -16 16,1 -5 -16,-1 1 15,5 4 -15,-9 6 32,-5 0 -32,-9 -6 0,-19 43 15,-28 -6 -15,-15 -36 32,-51 -6 -32,155 90 15,0 0 -15,0 0 0</inkml:trace>
    </iact:actionData>
  </iact:action>
  <iact:action type="add" startTime="267380">
    <iact:property name="dataType"/>
    <iact:actionData xml:id="d37">
      <inkml:trace xmlns:inkml="http://www.w3.org/2003/InkML" xml:id="stk37" contextRef="#ctx0" brushRef="#br0">14472 12826 0,'0'0'16,"0"0"-16,0 0 0,-66 -137 31,52 121 -31,-14 -11 15,-5 17 -15,5 -11 16,-10 5 -16,-13 21 31,4 22 -31,0 -6 0,0 -5 32,0 -1 -32,14 17 15,-14 26 -15,0 -15 16,9 -1 -16,15 0 15,14 0 -15,-6 6 32,15 -1 -32,-4 -10 0,4 0 31,0 -5 -31,0 5 0,9 0 15,10 11 -15,-5 10 0,19 -11 31,0 6 -31,-5 -10 0,14 -1 16,1 -10 -16,-15 -22 31,9 -15 -31,-13 0 0,9 -22 32,0 -26 -32,14 -5 0,-10 -5 31,5 -1 -31,-13 1 0,-11 -22 15,15 11 -15,-5 6 32,1 -12 -32,-29 27 0,9 11 31,-18 26 -31,-1 1 0,-18 4 31,5 0 -31,-6 11 0,20 22 16,0 4 -16,-1 0 31,5 11 -31,1 -5 0,-1 16 31,10 4 -31,4 17 0,1 21 32,-10 21 -32,9 16 0,5 26 31,0 -21 -31,5 -10 0,-5 -22 15,5 11 -15,-10 -21 32,1 -27 -32,-6 -10 0,6 -16 31,-6 21 -31,-8 -26 0,18 0 31,-14 -32 -31,0 0 0,0 0 0</inkml:trace>
    </iact:actionData>
  </iact:action>
  <iact:action type="add" startTime="284722">
    <iact:property name="dataType"/>
    <iact:actionData xml:id="d38">
      <inkml:trace xmlns:inkml="http://www.w3.org/2003/InkML" xml:id="stk38" contextRef="#ctx0" brushRef="#br0">14829 10231 0,'5'-58'32,"-5"58"-32,0 0 0,0 0 15,-89 -100 -15,60 57 31,-18 -4 -31,-4 15 16,-1 6 -16,5 -17 16,-9 17 -1,-5 36 -15,0 -4 32,9 -1 -32,5 0 0,9 6 15,1 -6 -15,-6 0 31,1 -5 -31,5 6 0,4 -1 16,0 0 -16,9 6 31,6 -1 -31,3 1 0,1 -6 32,0 11 -32,-28 -5 0,14 5 31,4 21 -31,-9 -11 0,5 -5 29,24 6 -29,-20 -6 32,19 5 -32,1 1 15,4 -1 -15,-10 -10 16,-4 0 -16,9 -11 0,5 27 31,-4 -6 -31,-10 -10 0,9 21 31,-9 -11 -31,5 -4 0,-15 20 16,10 -16 15,5 16 -31,-1 -5 0,1 6 32,-1 4 -32,1 -4 0,0 -6 31,-1 5 -31,1 0 0,9 -21 15,4 16 -15,11 16 32,-6 -11 -32,5 17 0,5 -1 31,-5 -21 -31,5 -11 0,4 22 31,-13 5 -31,13 -16 0,1 -6 31,8 -10 -31,1 6 0,5 -6 32,0 11 -32,-1 5 0,-4 -6 15,-10 -15 -15,24 16 32,0 -11 -32,0 0 0,0 0 31,-14 -15 -31,0 -27 0,-5 31 15,-4 -42 -15,9 17 31,4 9 -31,-9 -4 0,10 -17 31,0 1 -31,4 -11 0,10 -11 31,-10 6 -31,0 0 0,0 -11 16,-4 11 -16,4 -27 31,-9 -10 -31,-9 20 16,-6 -4 -16,-3 -27 15,-15 -31 -15,-10 10 32,-4 0 -32,-5 16 0,-4 26 31,-5 0 -31,-5 22 0,-10 -27 31,-27 -43 -31,70 117 0,0 0 16,0 0 -16</inkml:trace>
    </iact:actionData>
  </iact:action>
  <iact:action type="add" startTime="287699">
    <iact:property name="dataType"/>
    <iact:actionData xml:id="d39">
      <inkml:trace xmlns:inkml="http://www.w3.org/2003/InkML" xml:id="stk39" contextRef="#ctx0" brushRef="#br0">15149 12308 0,'0'0'16,"0"0"-16,0 0 31,-90 206 -31,43 -100 0,14 21 16,1 26 -1,-6 0 -15,-4 27 31,9 10 -31,5 -5 0,-1 6 32,6 -43 -32,9 -16 0,5 0 15,18 5 -15,-9 11 32,0 -26 -32,-9 -11 0,13 -27 31,-13 -36 -31,-5 -11 0,9 -32 31,-18 -89 -31,23 84 0,0 0 16,0 0 -16</inkml:trace>
    </iact:actionData>
  </iact:action>
  <iact:action type="add" startTime="288276">
    <iact:property name="dataType"/>
    <iact:actionData xml:id="d40">
      <inkml:trace xmlns:inkml="http://www.w3.org/2003/InkML" xml:id="stk40" contextRef="#ctx0" brushRef="#br0">15299 13238 0,'0'0'31,"0"0"-31,0 0 0,0 0 32,0 0 -32,80 117 0,-71 -43 15,5 47 -15,-4 1 32,-10 -6 -32,4 0 15,6 -15 -15,9 -6 16,-1 -11 -16,6 -10 15,-10 -10 -15,-9 -17 32,4 -15 -32,-9 -11 0,-14 -10 31,14 -11 -31,-38 -69 0,38 69 31,0 0 -31,0 0 0</inkml:trace>
    </iact:actionData>
  </iact:action>
  <iact:action type="add" startTime="288714">
    <iact:property name="dataType"/>
    <iact:actionData xml:id="d41">
      <inkml:trace xmlns:inkml="http://www.w3.org/2003/InkML" xml:id="stk41" contextRef="#ctx0" brushRef="#br0">16060 13386 0,'0'0'31,"0"0"-31,0 0 0,0 0 29,0 0 -29,-42 -148 0,18 138 16,-9 -6 -16,10 21 31,-5 11 -31,-1 10 16,-3 11 -16,-1 -5 15,0 16 -15,5 -1 32,4 22 -32,1 -16 0,4 -6 31,9 -4 -31,6 15 0,4 26 31,4 1 -31,15 -11 0,-9 -5 31,8 -17 -31,6 7 0,-1 -1 16,6 -21 -16,8 -11 31,-4 1 -31,0 -17 0,-10 6 16,10 -5 -16,10 -11 31,-10 5 -31,-1 -10 16,6 -1 -16,-5 6 15,-10 -21 -15,-4 -5 32,5 -1 -32,-1 -15 0,-4 10 31,-5 1 -31,0 -12 0,-4 -4 31,-6 15 -31,6 -5 0,-6 5 16,6 6 -16,-1 -16 31,-4 -6 -31,-10 11 0,10 5 31,-1 1 -31,-4 15 0,-4 11 0,-1 -1 15,-14 -15 -15,10 5 31,9 16 -31,0 0 16,0 0 -16,0 0 15,0 0 -15,-47 -153 32,33 127 -32,-5 -6 31,-4 5 -31,-1 6 0,-4 0 31,-43 -5 -31,-4 -1 0,-28 6 16,103 21 -16,0 0 31,0 0 -31</inkml:trace>
    </iact:actionData>
  </iact:action>
  <iact:action type="add" startTime="295401">
    <iact:property name="dataType"/>
    <iact:actionData xml:id="d42">
      <inkml:trace xmlns:inkml="http://www.w3.org/2003/InkML" xml:id="stk42" contextRef="#ctx0" brushRef="#br3">14651 9983 0,'0'0'31,"0"0"-31,0 0 0,0 0 32,0 0 -32,0 0 0,-85 -127 15,62 79 -15,4 32 32,0 -5 -32,-9 11 15,-5 -6 -15,0 32 16,-19 0 -16,1 21 31,8 -16 -31,11 0 0,3 5 16,6 -15 -16,-1 -1 15,-4 -10 -15,9 11 31,5 -6 -31,-14 11 0,9 0 15,-4 5 -15,4 -10 31,-4 10 -31,4 5 0,-5 6 32,1 16 -32,-19 -1 31,13 -5 -31,6 11 0,-1 -26 16,10 4 -16,5 12 31,4 -1 -31,0 -16 0,-9 6 31,0 -6 -31,-5 11 0,5 -5 16,5 -11 -16,0 16 31,-1 6 -31,-4 -1 16,5 -10 -16,-5 15 15,0 38 -15,9 -27 31,14 32 -31,-4 -32 0,9 -11 32,5 17 -32,0 -11 0,9 0 31,0 -11 -31,0 -16 0,5 6 16,5 16 -16,4 -11 31,0 5 -31,-4 5 0,9 1 31,-5 5 -31,-9 -16 0,0 0 31,0 10 -31,-5 -20 0,-5 4 16,-9 -9 -16,15 -7 31,-1 -4 -31,9 0 16,-4 -22 -16,10 6 15,4 -1 -15,0 -25 32,4 -38 -32,1 0 0,4 -15 31,-13 42 -31,-15 -11 0,-5 16 16,-9 -11 -16,0 11 31,-9 5 -31,0 -5 0,9 6 31,-14 -12 -31,5 -4 0,-5 10 31,9 -5 -31,-18 -1 0,4 12 16,0 -17 -16,5 0 31,0 6 -31,-9 -5 0,-1 10 31,6 5 -31,4 0 0,-10 -5 32,-8 0 -32,8 0 0,-9 -5 31,-4 5 -31,4 0 0,-4 0 31,-1 -5 -31,10 -6 0,-10 27 16,6 -5 -16,-1 -6 31,0 0 -31,5 0 0,-14 1 31,9 -6 -31,-23 -6 0,4 -4 16,-4 -27 -16,-14 10 31,-10 17 -31,-80 15 16,146 32 -16,0 0 13,0 0 -13</inkml:trace>
    </iact:actionData>
  </iact:action>
  <iact:action type="add" startTime="316290">
    <iact:property name="dataType"/>
    <iact:actionData xml:id="d43">
      <inkml:trace xmlns:inkml="http://www.w3.org/2003/InkML" xml:id="stk43" contextRef="#ctx0" brushRef="#br0">9633 12340 0,'33'42'31,"-33"-42"-31,0 0 0,-84 217 31,32 -74 -31,-4 -6 0,-15 11 16,10 -16 -16,-5 16 31,-4 5 -31,9 11 0,0 -11 31,-5 -20 -31,28 -7 0,-4 -15 32,14 -26 -32,9 -6 0,10 -5 31,-10 -5 -31,14 -11 0,0 -5 16,-4 -21 -16,-14 -11 31,9 -48 -31,-5 -15 0,14 5 15,5 37 -15,0 0 0,0 0 0</inkml:trace>
    </iact:actionData>
  </iact:action>
  <iact:action type="add" startTime="317210">
    <iact:property name="dataType"/>
    <iact:actionData xml:id="d44">
      <inkml:trace xmlns:inkml="http://www.w3.org/2003/InkML" xml:id="stk44" contextRef="#ctx0" brushRef="#br0">9760 13154 0,'0'0'15,"0"0"-15,0 0 32,-28 169 -32,28 -106 15,14 11 -15,-5 21 16,-4 1 -16,0 20 31,4 16 -31,10 -21 0,-5 -16 16,-4 -5 -16,-1 -16 30,0 -5 -30,5 -11 0,-9 -21 31,5 -21 -31,-25 -16 0,-3 0 0,-53 -101 31,71 101 -31,0 0 0,0 0 32</inkml:trace>
    </iact:actionData>
  </iact:action>
  <iact:action type="add" startTime="317740">
    <iact:property name="dataType"/>
    <iact:actionData xml:id="d45">
      <inkml:trace xmlns:inkml="http://www.w3.org/2003/InkML" xml:id="stk45" contextRef="#ctx0" brushRef="#br0">10362 13497 0,'0'0'16,"0"0"-16,0 0 31,93 -31 -31,-83 -1 0,-5 16 31,-10 -16 -31,-5 -5 0,-4 21 31,-9 -10 -31,-1 0 0,-4 20 16,14 6 -16,-9 0 39,-6 0 -39,-3 16 0,-6 -16 31,0 27 -31,10 10 0,-5 10 16,15 17 -16,-6 4 31,10 1 -31,9 -6 16,1 -10 -16,13 -5 16,0 -11 -16,5 21 31,1 -10 -31,3 -22 0,-4 6 31,-4 -1 -31,9 -4 0,-10 -1 31,0 6 -31,10 -11 0,5 0 16,18 6 -16,-9 10 31,9 0 -31,-4 -6 0,-1 12 31,-13 -17 -31,-1 -15 0,5 -1 32,1 1 -32,-15 -6 0,5 -21 31,-1 0 -31,1 -21 0,-10 6 16,10 15 -16,0 -42 31,5 15 -31,-10 -4 0,-5 4 15,5 1 -15,-4 5 32,13 0 -32,-9 -10 15,-14 15 -15,0 -10 16,0 15 -16,-9 1 31,9 -1 -31,-14 1 0,9 5 20,5 0 -20,-14 10 0,4 -21 32,6 -5 -32,-6 -21 0,1 27 15,0 -6 -15,-6 15 32,11 1 -32,-1 0 15,0 5 -15,-9 0 0,0 -10 16,5 5 -16,-5 -6 31,0 1 -31,-5 21 0,-9 -1 31,9 -9 -31,-5 9 0,-32 17 16,-38 -11 15,-33 53 -31,24 15 0,103 -68 31,0 0 -31,0 0 0</inkml:trace>
    </iact:actionData>
  </iact:action>
  <iact:action type="add" startTime="324047">
    <iact:property name="dataType"/>
    <iact:actionData xml:id="d46">
      <inkml:trace xmlns:inkml="http://www.w3.org/2003/InkML" xml:id="stk46" contextRef="#ctx0" brushRef="#br0">10141 12874 0,'0'0'15,"0"0"-15,0 0 32,0 0 -32,0 0 0,0 0 0,0 0 0,0 0 0,80 174 47,-62 -132 -47,1 1 31,14 20 -31,-5 6 0,0 10 15,1 58 1,-1 6 -16,-14 -5 31,5 -1 -31,-1 -26 0,-13 -5 16,0 5 -16,14 10 31,-10 6 -31,0 -21 0,-4 -16 31,-5 -38 -31,-5 -20 0,10 -11 32,-5 -21 -32,-14 0 0,5 -116 15,-5 -6 -15,-1 -31 32,6 -27 -32,-5 1 0,0 -6 31,9 32 -31,0 -6 0,-9 -21 31,-14 27 -31,0 16 0,0 26 31,4 31 -31,10 38 0,-5 5 16,-4 11 -16,4 20 31,10 17 -31,-1 5 0,6 10 31,-1 11 -31,0 16 0,19 10 32,5 1 -32,-5 -1 0,10 17 15,4 20 -15,10 48 32,-6 37 -32,6 -21 0,-15 -16 31,1 0 -31,9 -6 0,-5 6 31,0 11 -31,-4 -32 0,-20 -32 16,6 -21 -16,-20 -42 31,-37 -53 -31,-23 -75 16,70 96 -16,0 0 0,0 0 15</inkml:trace>
    </iact:actionData>
  </iact:action>
  <iact:action type="add" startTime="325078">
    <iact:property name="dataType"/>
    <iact:actionData xml:id="d47">
      <inkml:trace xmlns:inkml="http://www.w3.org/2003/InkML" xml:id="stk47" contextRef="#ctx0" brushRef="#br0">9652 12979 0,'0'0'16,"0"0"-16,0 0 31,0 0 -31,0 0 0,19 138 16,-14 -91 -16,4 1 31,10 42 -31,0 26 15,-15 32 1,15 -21 -16,-10 26 0,10 -10 16,5 -6 -16,-1 -15 31,1 -6 -31,-15 -26 16,-9 -11 -16,5 -10 3,0 -22 -3,-1 -31 31,-4 0 -31,0 -16 0,-4 0 0,-11 0 0,15 0 0,0 0 16,0 0 -16,0 0 0</inkml:trace>
    </iact:actionData>
  </iact:action>
  <iact:action type="add" startTime="329448">
    <iact:property name="dataType"/>
    <iact:actionData xml:id="d48">
      <inkml:trace xmlns:inkml="http://www.w3.org/2003/InkML" xml:id="stk48" contextRef="#ctx0" brushRef="#br3">10371 10664 0,'37'6'31,"-37"-6"-31,0 0 16,0 0 -16,0 0 0,0 0 0,0 0 29,0 0 -29,-37 -154 31,23 107 -31,4 -11 32,10 -16 -32,5 10 0,-10 22 15,-4 -11 -15,-19 6 32,0 -1 -32,4 -10 15,-9 16 -15,10 15 16,-24 11 -16,5 -5 31,-1 11 -31,-8 -1 0,4 11 31,4 5 -31,6 -5 0,4 0 16,-9 6 -16,-5 -1 31,0 21 -31,4 -10 0,1 5 31,0 22 -31,-10 4 0,5 1 32,14 -1 -32,5 -15 0,0 21 15,0 -32 -15,14 11 32,-1 10 -32,1 11 0,10 -6 31,-10 6 -31,-1 11 0,6 -1 31,4 1 -31,-9 4 0,0 1 16,0 -6 -16,14 6 31,19 5 -31,-5 -5 16,0 -11 -16,-5 -5 15,6 -6 -15,3 6 36,-4 5 -36,-4 -10 0,9 0 32,-10 -6 -32,10 -5 0,4 5 15,1 21 -15,4 17 32,19 -17 -32,-5 -15 0,1 5 31,-6 -22 -31,1 -10 0,-5 1 31,-1 -12 -31,1 1 0,-9 15 31,-5 -31 -31,4 10 0,1 0 32,-6 -5 -32,-3 11 0,3 -11 15,6 -21 -15,-10 21 31,9 -5 -31,6 -1 0,3 1 32,-8 -16 -32,4 -11 0,0 0 31,10 -20 -31,4 -1 0,-4 16 16,4 -16 -16,-4 -5 31,4 0 -31,-14 5 0,-19 0 31,-4 21 -31,5 11 0,8 0 16,-8 -11 -16,-1 6 31,-4 -1 -31,0 1 0,-5 10 31,0 -5 -31,4 -11 0,-8 -5 31,-1 11 -31,10 -11 0,-5 16 16,-5 -27 -16,0 6 31,-4 -27 -31,-5 -10 16,0 -11 -16,-24 -10 16,-14 -6 -16,-23 16 31,-5 11 -31,5 -101 0,75 180 15,0 0 -15,0 0 0</inkml:trace>
    </iact:actionData>
  </iact:action>
  <iact:action type="add" startTime="347756">
    <iact:property name="dataType"/>
    <iact:actionData xml:id="d49">
      <inkml:trace xmlns:inkml="http://www.w3.org/2003/InkML" xml:id="stk49" contextRef="#ctx0" brushRef="#br0">10996 163 0,'0'0'15,"0"0"-15,0 0 31,-10 185 -31,-8 -111 0,-1 11 16,-9 -1 -16,-19 38 16,-10 4 -1,-13 33 -15,9 -6 32,9 16 -32,-9 16 0,-10 0 31,6 -10 -31,4 -22 0,9 -10 15,0 -1 -15,10 -25 32,18 -22 -32,15 -48 15,4 -25 -15,10 -12 0,-5 -10 31,5 0 -31,-15 0 0,10 0 0,0 0 31,0 0 -31</inkml:trace>
    </iact:actionData>
  </iact:action>
  <iact:action type="add" startTime="348396">
    <iact:property name="dataType"/>
    <iact:actionData xml:id="d50">
      <inkml:trace xmlns:inkml="http://www.w3.org/2003/InkML" xml:id="stk50" contextRef="#ctx0" brushRef="#br0">11155 802 0,'0'0'31,"0"0"-31,0 0 0,0 0 15,5 217 -15,0 -95 32,-5 10 -32,9 11 15,19 -1 -15,-13 22 16,13 0 -16,0 -32 16,-9 -26 -16,-5 -43 0,-5 -21 31,-9 -36 -31,-5 -80 0,5 74 0,0 0 32,0 0 -32</inkml:trace>
    </iact:actionData>
  </iact:action>
  <iact:action type="add" startTime="348740">
    <iact:property name="dataType"/>
    <iact:actionData xml:id="d51">
      <inkml:trace xmlns:inkml="http://www.w3.org/2003/InkML" xml:id="stk51" contextRef="#ctx0" brushRef="#br0">11461 998 0,'0'0'31,"0"0"-31,0 0 0,0 0 31,-28 -153 -31,32 121 0,6 11 32,4 -11 -32,19 6 0,4 15 15,10 17 -15,5 4 32,0 11 -32,4 21 0,-14 27 15,1 32 -15,-25 41 31,-22 -10 -31,-29 16 16,-14 -37 0,-5 6 -16,-32 4 0,-25 -10 31,25 -16 -31,28 -31 0,27 -27 31,11 -32 -31,18 -5 0,94 -11 43,18 -31 -43,39 11 0,-6 -1 16,-13 16 -16,-15 5 31,1 -20 -31,-6 4 0,-112 27 32,0 0 -32,0 0 0</inkml:trace>
    </iact:actionData>
  </iact:action>
  <iact:action type="add" startTime="351814">
    <iact:property name="dataType"/>
    <iact:actionData xml:id="d52">
      <inkml:trace xmlns:inkml="http://www.w3.org/2003/InkML" xml:id="stk52" contextRef="#ctx0" brushRef="#br3">10347 3741 0,'29'-69'31,"-29"69"-31,0 0 16,0 0 -16,0 0 31,0 0 -31,75 -111 16,-42 95 -16,-24 -5 15,10 16 -15,4 -21 32,-9 -1 -32,1 1 0,8 -22 15,-9 -5 -15,-5 11 32,-18 -6 -32,-5 6 15,-9 16 -15,18 -11 16,-19 10 -16,-4 -10 31,-5 6 -31,-4 15 0,-10 11 31,9 -6 -31,-9 6 0,-5 5 16,-4 -6 -16,-19 1 31,4 5 -31,10 -10 0,14 15 31,0 -16 -31,10 22 0,4 -1 32,-5 6 -32,1 0 0,4 16 29,0 5 -29,-5 -16 32,10 -5 -32,-5 5 0,0 11 31,5 -6 -31,0 -5 0,-9 -5 31,13 0 -31,10 10 0,-14 -20 16,4 20 -16,10 16 31,-14 1 -31,4 -1 16,-8 5 -16,-1 6 15,5 0 -15,13 0 31,-13 0 -31,14 10 0,5 -10 32,9 0 -32,-5 -5 0,5 15 15,-5 -21 -15,5 -5 32,0 -5 -32,-4 0 15,4 5 -15,-5 -16 16,14 5 -16,-4 17 31,0 -28 -31,-1 22 0,6 -5 16,-5 10 -16,9 6 31,0 -1 -31,0 6 16,5 0 -16,4 11 15,5 4 -15,15 6 31,-1 -16 -31,19 -26 0,0 10 32,14 -10 -32,-9 -5 0,9 -12 31,-19 1 -31,-4 -5 0,-10 -16 16,-4 5 -16,-5 -6 31,-5 12 -31,14 -12 0,1 6 31,-6 -5 -31,10 0 0,14 5 16,-9 -32 -16,4 16 31,1 -16 -31,-6 6 16,1 -22 -16,-14 -4 15,4 -28 -15,-19 -4 31,-18 -1 -31,0 16 0,0 6 16,-1 10 -16,1 6 31,-10 10 -31,5 -6 16,-9 22 -16,9 -10 16,0 4 -16,-10 -5 31,-4 1 -31,0 -6 0,10 0 31,-11 -16 -31,1 -5 0,-19 -48 31,-4 -10 -31,-5 -6 0,-5 32 16,-33 6 -16,-42 36 31,122 48 -31,0 0 0,0 0 16</inkml:trace>
    </iact:actionData>
  </iact:action>
  <iact:action type="add" startTime="372524">
    <iact:property name="dataType"/>
    <iact:actionData xml:id="d53">
      <inkml:trace xmlns:inkml="http://www.w3.org/2003/InkML" xml:id="stk53" contextRef="#ctx0" brushRef="#br3">14782 3683 0,'0'0'16,"0"0"-16,0 0 15,0 0 -15,0 0 0,0 0 0,0 0 32,0 0 -32,0 0 0,-5 -153 31,-9 126 0,0 1 -31,-9 -1 0,9 -15 16,-5 0 -16,-14 -1 31,5 1 -31,-10 16 0,19 5 31,-9 5 -31,10 5 0,-15 -5 32,-5 -10 -32,5 5 0,10 5 15,-6 -21 -15,1 11 36,-5 -6 -36,-4 0 0,13 6 32,1 5 -32,-10 -11 0,9 0 31,-4 16 -31,9 0 0,5 6 31,-4 -17 -31,-11 33 0,6 -6 16,-5 -21 -16,4 26 31,1 -10 -31,-1 10 0,-13 5 31,9 43 -31,-5 -5 0,-14 -1 32,14 -10 -32,5 -10 0,4 10 15,-4 -5 -15,0 15 31,-5 1 -31,-5 -6 0,5 11 32,0 -11 -32,10 0 0,4 6 31,5 -6 -31,-9 6 0,13 -11 16,-4 10 -16,14 11 31,-5 -5 -31,5 0 15,5 5 -15,0 -5 16,9 -5 -16,-14 10 31,14 -5 -31,5 -11 0,0 21 32,4 -20 -32,1 4 0,-1 6 15,10 -5 -15,0 -6 31,-10 11 -31,15 -6 16,-1 -10 -16,15 16 16,9 11 -16,14 -1 31,-9 -5 -31,-14 -10 0,-10 -17 16,0 -9 -16,1 4 31,-1 -15 -31,-4 -6 15,-1 11 -15,5 -27 16,5 11 -16,0 -5 31,-4 10 -31,-10 -21 0,4 -5 16,15 -11 -16,-10 6 31,10 -27 -31,-5 0 16,-19 -10 -16,-5 15 15,-9 1 -15,1 10 32,3 -6 -32,-13 -4 0,4 10 31,-4 5 -31,0 -5 0,4 6 16,-4 -12 -16,-5 22 31,0 -16 -31,-5 0 15,10 -5 -15,-14 -22 16,-15 -4 -16,1 -27 31,-20 -32 -31,-27 0 0,-38 -5 16,-24 10 -16,132 122 31,0 0 -31,0 0 16</inkml:trace>
    </iact:actionData>
  </iact:action>
  <iact:action type="add" startTime="377672">
    <iact:property name="dataType"/>
    <iact:actionData xml:id="d54">
      <inkml:trace xmlns:inkml="http://www.w3.org/2003/InkML" xml:id="stk54" contextRef="#ctx0" brushRef="#br0">16563 73 0,'-165'-5'31,"165"5"-31,0 0 16,0 0 -16,-94 116 31,57 -26 -31,-6 5 0,-8 0 31,-10 37 -31,-5 -10 0,-19 47 31,1 32 -31,9 -16 0,9 -11 16,5 -5 -16,-5 -10 31,19 0 -31,5 -6 16,-1 -16 -16,11 -31 16,8 -22 -16,-4 -4 31,-10 -22 -31,-4 -16 0,42 -42 31,0 0 -31,0 0 0</inkml:trace>
    </iact:actionData>
  </iact:action>
  <iact:action type="add" startTime="378873">
    <iact:property name="dataType"/>
    <iact:actionData xml:id="d55">
      <inkml:trace xmlns:inkml="http://www.w3.org/2003/InkML" xml:id="stk55" contextRef="#ctx0" brushRef="#br0">16525 1003 0,'-160'43'31,"160"-43"-31,0 0 0,0 0 31,0 0 -31,-23 195 0,37 -110 32,0 5 -32,5 26 0,4 32 15,-9 37 -15,10 -6 32,4 12 -32,-9 -49 0,-5 -9 31,5 -22 -31,-15 -37 0,-4 -27 35,0 -42 -35,15 -5 0,-15 0 31,0 0 -31,0 0 0</inkml:trace>
    </iact:actionData>
  </iact:action>
  <iact:action type="add" startTime="379424">
    <iact:property name="dataType"/>
    <iact:actionData xml:id="d56">
      <inkml:trace xmlns:inkml="http://www.w3.org/2003/InkML" xml:id="stk56" contextRef="#ctx0" brushRef="#br0">16779 950 0,'0'0'15,"0"0"-15,0 0 32,0 0 -32,0 0 0,0 0 0,89 -95 31,-70 95 -31,0 0 16,18 -26 -16,24 10 31,14 -5 -31,1 5 0,3 11 31,-8 -16 -31,4 21 0,14 26 31,-13 6 -31,-25 10 0,-18 6 16,-9 -11 -16,-15 31 31,-28 17 -31,-23 5 0,-10 0 31,-9 -11 -31,-9 -16 0,4 1 16,-9 -33 -16,18 12 31,24 -17 -31,5 -10 0,19 -21 32,9 10 -32,0 6 0,0 -22 0,42 0 31,-14 1 -31,10 10 31,18 -11 -31,15 6 0,4 16 31,-5 -17 -31,10 12 0,-19 -6 16,-4 26 -16,-10 6 31,-10 5 -31,-9 21 0,-23 -16 16,5 22 -16,-20 20 31,1 22 -31,-15 -6 16,-18 16 -16,-5 -20 15,-38 -17 -15,6 5 32,-29 -15 -32,-5 -11 0,0 -5 31,14 -26 -31,1 -27 0,13 -22 15,-18 -25 -15,9 -17 32,9 -10 -32,38 -68 15,47 142 -15,0 0 16,0 0 -16</inkml:trace>
    </iact:actionData>
  </iact:action>
  <iact:action type="add" startTime="404269">
    <iact:property name="dataType"/>
    <iact:actionData xml:id="d57">
      <inkml:trace xmlns:inkml="http://www.w3.org/2003/InkML" xml:id="stk57" contextRef="#ctx0" brushRef="#br0">20175 6088 0,'-28'-11'40,"28"11"-40,0 0 0,0 0 32,-66 190 -32,33 -52 15,-9 4 -15,9 12 16,-4 9 -16,-10 38 31,9 37 -31,-9 5 0,5 -21 31,9 -47 -31,10 -27 0,4 5 16,5 5 -16,4 -41 31,6 -59 -31,-1 -37 0,-5 -16 0,-4 -5 32,5 -127 -32,9 127 31,0 0 -31,0 0 0</inkml:trace>
    </iact:actionData>
  </iact:action>
  <iact:action type="add" startTime="404825">
    <iact:property name="dataType"/>
    <iact:actionData xml:id="d58">
      <inkml:trace xmlns:inkml="http://www.w3.org/2003/InkML" xml:id="stk58" contextRef="#ctx0" brushRef="#br0">20166 7319 0,'0'0'4,"0"0"-4,0 0 31,0 0 -31,-9 169 0,27 -74 31,1 -5 -31,-14 5 0,-5 0 16,-5 27 -1,0 52 -15,1 -15 32,4 -6 -32,4 -42 0,1 -21 15,-5 -42 -15,10 -17 32,-15 -25 -32,14 -6 0,1 0 15,4 -180 1,-14 180 -16,0 0 0,0 0 31</inkml:trace>
    </iact:actionData>
  </iact:action>
  <iact:action type="add" startTime="405172">
    <iact:property name="dataType"/>
    <iact:actionData xml:id="d59">
      <inkml:trace xmlns:inkml="http://www.w3.org/2003/InkML" xml:id="stk59" contextRef="#ctx0" brushRef="#br0">20847 7340 0,'0'0'16,"0"0"-16,0 0 31,0 0 -31,-42 169 0,28 -74 32,-10 6 -32,1 -1 0,-5 -5 15,13 -5 1,1 11 -16,5 -22 31,4 -42 -31,10 5 0,9 -26 16,10 0 -16,32 0 46,5 -6 -46,38 6 0,4 -11 31,14 -20 -31,-13 -1 0,-15 -16 31,-18 6 -31,-10 15 0,-19 0 16,0 -20 -16,-4 15 31,13 0 -31,-36 -10 16,-15 26 -16,0 0 16,0 0 -16</inkml:trace>
    </iact:actionData>
  </iact:action>
  <iact:action type="add" startTime="405656">
    <iact:property name="dataType"/>
    <iact:actionData xml:id="d60">
      <inkml:trace xmlns:inkml="http://www.w3.org/2003/InkML" xml:id="stk60" contextRef="#ctx0" brushRef="#br0">21106 7034 0,'0'0'31,"0"0"-31,51 232 0,-23 -31 16,10 58 0,4 132 -16,-9 21 15,-19 59 -15,-14 -54 32,-28 11 -32,-57 -132 0,85 -296 31,0 0 -31,0 0 0</inkml:trace>
    </iact:actionData>
  </iact:action>
  <iact:action type="add" startTime="409714">
    <iact:property name="dataType"/>
    <iact:actionData xml:id="d61">
      <inkml:trace xmlns:inkml="http://www.w3.org/2003/InkML" xml:id="stk61" contextRef="#ctx0" brushRef="#br3">18146 7483 0,'141'10'31,"-141"-10"-31,0 0 0,94 -47 16,-71 15 -16,-13 -5 31,-10 -5 -31,-14 -6 0,-15 -10 31,-8 0 -31,4 -16 0,0 -11 31,-5 6 -31,10 0 16,0 10 -16,5 16 0,-6 -5 31,-8 -10 -31,-1 15 0,-9 -5 31,10 21 -31,-15 -11 0,10 11 32,-5 11 -32,4 4 0,6 17 15,-1 -5 -15,1 10 32,-20 0 -32,1 15 15,-19 28 -15,4 -1 16,-13 6 -16,9 -1 31,9 -5 -31,9 11 0,20 5 31,-1 6 -31,10 -6 0,9 -11 31,-9 17 -31,5 10 0,-6 10 31,20 -4 -31,9 -6 0,0 37 15,9 -6 -15,6 -20 32,-6 5 -32,14 -32 0,1 5 15,4 -4 -15,10 9 32,9 -10 -32,0 -5 15,-5 0 -15,5 -5 16,-10 -1 -16,34 17 31,28 4 -31,-5 -10 0,-15 -31 31,-18 -11 -31,-9 0 0,-10 -1 32,1 -30 -32,-6 -1 0,6 0 15,-15 -21 -15,14 5 31,0 -47 -31,5 0 0,5 -11 32,-5 21 -32,-5 11 0,-9 0 15,-9 0 -15,-15 -16 32,-4 -11 -32,-24 -21 15,-47 -116 -15,-33 -47 16,99 269 -16,0 0 0,0 0 31</inkml:trace>
    </iact:actionData>
  </iact:action>
  <iact:action type="add" startTime="409715">
    <iact:property name="dataType"/>
    <iact:actionData xml:id="d62">
      <inkml:trace xmlns:inkml="http://www.w3.org/2003/InkML" xml:id="stk62" contextRef="#ctx0" brushRef="#brinv">0 0 0</inkml:trace>
    </iact:actionData>
  </iact:action>
  <iact:action type="add" startTime="409716">
    <iact:property name="dataType"/>
    <iact:actionData xml:id="d63">
      <inkml:trace xmlns:inkml="http://www.w3.org/2003/InkML" xml:id="stk63" contextRef="#ctx0" brushRef="#brinv">21714 14966 0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1-11T05:33:06.134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BB041"/>
    </inkml:brush>
    <inkml:brush xml:id="br2">
      <inkml:brushProperty name="width" value="0.07905" units="cm"/>
      <inkml:brushProperty name="height" value="0.07905" units="cm"/>
      <inkml:brushProperty name="color" value="#0000FF"/>
    </inkml:brush>
    <inkml:brush xml:id="br3">
      <inkml:brushProperty name="width" value="0.07905" units="cm"/>
      <inkml:brushProperty name="height" value="0.07905" units="cm"/>
      <inkml:brushProperty name="color" value="#009E49"/>
    </inkml:brush>
    <inkml:brush xml:id="br4">
      <inkml:brushProperty name="width" value="0.07905" units="cm"/>
      <inkml:brushProperty name="height" value="0.07905" units="cm"/>
      <inkml:brushProperty name="color" value="#F05A28"/>
    </inkml:brush>
    <inkml:brush xml:id="br5">
      <inkml:brushProperty name="width" value="0.07905" units="cm"/>
      <inkml:brushProperty name="height" value="0.07905" units="cm"/>
      <inkml:brushProperty name="color" value="#7030A0"/>
    </inkml:brush>
    <inkml:brush xml:id="br6">
      <inkml:brushProperty name="width" value="0.07905" units="cm"/>
      <inkml:brushProperty name="height" value="0.07905" units="cm"/>
      <inkml:brushProperty name="color" value="#FF0000"/>
    </inkml:brush>
    <inkml:brush xml:id="br7">
      <inkml:brushProperty name="width" value="0.23714" units="cm"/>
      <inkml:brushProperty name="height" value="0.23714" units="cm"/>
      <inkml:brushProperty name="color" value="#7030A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4236">
    <iact:property name="dataType"/>
    <iact:actionData xml:id="d0">
      <inkml:trace xmlns:inkml="http://www.w3.org/2003/InkML" xml:id="stk0" contextRef="#ctx0" brushRef="#br0">16826 4815 0,'131'-60'31,"-131"60"-31,0 0 0,56 184 31,-32 -48 -31,-1 12 16,-4 8 -16,-9 -20 15,-20 -16 -15,10 -120 16,0 0 -16,0 0 0</inkml:trace>
    </iact:actionData>
  </iact:action>
  <iact:action type="add" startTime="65108">
    <iact:property name="dataType"/>
    <iact:actionData xml:id="d1">
      <inkml:trace xmlns:inkml="http://www.w3.org/2003/InkML" xml:id="stk1" contextRef="#ctx0" brushRef="#br0">13058 2191 0,'94'-44'31,"-94"44"-31,0 0 31,141 -20 -31,-61 16 0,-10 12 31,-14 12 -31,-27 0 16,-20 40 -16,-28 -4 0,-32 24 31,-6 0 -31,-18 0 0,-10 0 32,10 -24 -32,19 -8 0,9 -12 31,23 -4 -31,15 -16 0,9 12 15,19 -12 -15,28 0 32,42 12 -32,24 -24 15,14 -8 -15,-15 0 16,34 -24 -16,-24 -24 35,-122 52 -35,0 0 0,0 0 16</inkml:trace>
    </iact:actionData>
  </iact:action>
  <iact:action type="add" startTime="66017">
    <iact:property name="dataType"/>
    <iact:actionData xml:id="d2">
      <inkml:trace xmlns:inkml="http://www.w3.org/2003/InkML" xml:id="stk2" contextRef="#ctx0" brushRef="#br0">8896 2251 0,'0'0'31,"0"0"-31,0 0 16,93 -20 -16,-46 -4 31,5 4 -31,19 -4 0,-10 8 16,14 16 -16,-19 4 31,-4 0 -31,-33 32 0,-10 0 31,-23 28 -31,-28 0 0,-5 8 16,19 -16 -16,-15 -12 31,29 -20 -31,14 0 0,0 -24 0,80 -20 31,-19 -4 -31,14 20 32,10 -12 -32,-15 16 0,-13 24 15,-10 16 -15,-29 32 31,-36 8 -31,-48 0 16,-37 -4 -16,-20 -24 16,-41 -24 -16,-66 -44 31,230 16 -31,0 0 0,0 0 16</inkml:trace>
    </iact:actionData>
  </iact:action>
  <iact:action type="add" startTime="66860">
    <iact:property name="dataType"/>
    <iact:actionData xml:id="d3">
      <inkml:trace xmlns:inkml="http://www.w3.org/2003/InkML" xml:id="stk3" contextRef="#ctx0" brushRef="#br0">4813 2355 0,'0'0'31,"0"0"-31,0 0 0,0 0 31,-42 160 -31,32 -108 0,-22 24 31,8 -12 -31,-4 -4 0,0 -4 16,18 12 -16,1 -28 31,9 4 -31,14 -24 0,14 -12 32,10 -12 -32,23 -12 0,0 -4 31,9 0 -31,-9 -4 0,10 -4 15,-1 0 -15,-4 16 32,-5 -4 -32,-28 -4 0,-9 -24 31,-29 12 -31,0 8 0,5 24 31,0 0 -31,0 0 0</inkml:trace>
    </iact:actionData>
  </iact:action>
  <iact:action type="add" startTime="67266">
    <iact:property name="dataType"/>
    <iact:actionData xml:id="d4">
      <inkml:trace xmlns:inkml="http://www.w3.org/2003/InkML" xml:id="stk4" contextRef="#ctx0" brushRef="#br0">5245 2535 0,'0'0'31,"19"160"-31,-33 -48 16,5 20 -16,-1 -4 31,-4 40 -31,5 -28 0,-5 -12 16,14 -128 -16,0 0 0,0 0 31</inkml:trace>
    </iact:actionData>
  </iact:action>
  <iact:action type="add" startTime="67982">
    <iact:property name="dataType"/>
    <iact:actionData xml:id="d5">
      <inkml:trace xmlns:inkml="http://www.w3.org/2003/InkML" xml:id="stk5" contextRef="#ctx0" brushRef="#br0">134 2287 0,'0'0'15,"0"0"-15,0 0 32,0 0 -32,0 0 0,0 0 0,0 0 0,-19 136 31,-4 -88 0,4 -4 -31,5 12 0,9 -4 16,0 -12 -16,10 -8 31,14 -16 -31,9 0 0,19 -12 31,0 -8 -31,33 -8 16,-14 8 -16,-1 -12 15,-3 12 -15,-15 0 16,-10 12 -16,-4 16 31,-14 4 -31,4 -8 0,-23 4 32,-14 8 -32,0 12 0,-14 -8 31,-24 -4 -31,-9 -4 0,9 -12 15,-9 12 -15,10 -44 32,-15 12 -32,24 -56 0,42 60 31,0 0 -31,0 0 0</inkml:trace>
    </iact:actionData>
  </iact:action>
  <iact:action type="add" startTime="68497">
    <iact:property name="dataType"/>
    <iact:actionData xml:id="d6">
      <inkml:trace xmlns:inkml="http://www.w3.org/2003/InkML" xml:id="stk6" contextRef="#ctx0" brushRef="#br0">444 2279 0,'0'0'32,"118"-16"-32,-34 -20 0,-4 -4 30,14 -12 -30,-47 48 0,-47 4 31,0 0 -31,0 0 0</inkml:trace>
    </iact:actionData>
  </iact:action>
  <iact:action type="add" startTime="68778">
    <iact:property name="dataType"/>
    <iact:actionData xml:id="d7">
      <inkml:trace xmlns:inkml="http://www.w3.org/2003/InkML" xml:id="stk7" contextRef="#ctx0" brushRef="#br0">1379 1907 0,'0'0'31,"0"0"-31,-75 108 0,47 -28 15,-10 32 -15,5 32 32,0 -12 -32,0 -8 0,19 -12 31,0 -8 -31,-5 -12 0,-9 -28 31,9 -32 -31,-28 -80 0,47 12 16,0 36 -16,0 0 0,0 0 31</inkml:trace>
    </iact:actionData>
  </iact:action>
  <iact:action type="add" startTime="69043">
    <iact:property name="dataType"/>
    <iact:actionData xml:id="d8">
      <inkml:trace xmlns:inkml="http://www.w3.org/2003/InkML" xml:id="stk8" contextRef="#ctx0" brushRef="#br0">1736 2059 0,'0'0'31,"0"0"-31,42 112 31,-75 -48 -31,-14 0 31,0 12 -31,-9 12 0,4 12 16,1 4 -16,18 -16 31,33 8 -31,19 -40 0,28 -8 16,14 -16 -16,-5 -20 31,14 -28 -31,-4 -20 0,0 -16 31,-5 -8 -31,-9 -4 0,-5 16 32,-33 4 -32,-14 8 0,-24 8 15,-13 4 -15,-24 16 31,-10 16 -31,-23 28 16,14 20 -16,15 -12 16,-15 52 -16,80 -96 31,0 0 -31,0 0 0</inkml:trace>
    </iact:actionData>
  </iact:action>
  <iact:action type="add" startTime="69916">
    <iact:property name="dataType"/>
    <iact:actionData xml:id="d9">
      <inkml:trace xmlns:inkml="http://www.w3.org/2003/InkML" xml:id="stk9" contextRef="#ctx0" brushRef="#br0">6086 2255 0,'0'0'31,"-51"180"-31,-1 -8 0,5 16 32,14 4 -32,0 -16 0,0 -20 15,33 -36 -15,5 -48 32,14 -64 -32,-19 -8 0,0 0 0,0 0 0</inkml:trace>
    </iact:actionData>
  </iact:action>
  <iact:action type="add" startTime="70180">
    <iact:property name="dataType"/>
    <iact:actionData xml:id="d10">
      <inkml:trace xmlns:inkml="http://www.w3.org/2003/InkML" xml:id="stk10" contextRef="#ctx0" brushRef="#br0">5903 2767 0,'0'0'15,"0"0"-15,0 0 0,0 0 16,0 0 -16,0 0 0,0 0 0,80 56 31,-28 -96 1,18 0 -32,10 8 0,-5 8 31,-14 0 -31,0 20 15,-23 -4 -15,9 16 0,0 8 32,-5 32 -32,-28 -4 0,5 20 31,0 12 -31,-5 12 0,-14 4 31,-5 4 -31,-9 4 0,-14 8 16,28 -24 -16,0 -36 31,0 -48 -31,0 0 0,0 0 16</inkml:trace>
    </iact:actionData>
  </iact:action>
  <iact:action type="add" startTime="70939">
    <iact:property name="dataType"/>
    <iact:actionData xml:id="d11">
      <inkml:trace xmlns:inkml="http://www.w3.org/2003/InkML" xml:id="stk11" contextRef="#ctx0" brushRef="#br0">9830 1839 0,'0'0'15,"0"0"-15,0 0 16,-4 104 -16,-6 -52 31,-8 40 -31,27 12 16,-4 12 0,-1 24 -16,6 16 0,-6 0 15,-22 -12 -15,-11 -32 31,-8 -88 -31,37 -24 16,0 0 -16,0 0 0</inkml:trace>
    </iact:actionData>
  </iact:action>
  <iact:action type="add" startTime="71256">
    <iact:property name="dataType"/>
    <iact:actionData xml:id="d12">
      <inkml:trace xmlns:inkml="http://www.w3.org/2003/InkML" xml:id="stk12" contextRef="#ctx0" brushRef="#br0">10112 2343 0,'0'0'16,"0"0"-16,0 0 0,-66 136 31,66 -116 -31,0 4 16,24 -4 -16,4 4 15,0 -20 -15,10 20 32,28 8 -32,14 16 0,9 12 31,-9 -28 -31,-19 24 0,-14 -8 16,-5 -4 -16,-28 -20 31,-19 4 -31,-23 0 15,-5 -16 -15,-18 -8 16,-10 0 -16,-5 0 31,5 -24 -31,18 0 0,6 -4 32,9 -12 -32,14 -8 0,4 0 31,24 -8 -31,10 4 0,-10 -28 15,33 4 -15,9 4 32,1 4 -32,22 12 0,-41 -8 31,0 4 -31,-20 12 0,-13 0 31,-19 20 -31,-9 -4 0,-15 36 16,-18 8 -16,-24 28 31,-19 28 -31,-9 32 16,9 24 -16,20 12 15,22 8 -15,57 -148 32,0 0 -32,0 0 0</inkml:trace>
    </iact:actionData>
  </iact:action>
  <iact:action type="add" startTime="72394">
    <iact:property name="dataType"/>
    <iact:actionData xml:id="d13">
      <inkml:trace xmlns:inkml="http://www.w3.org/2003/InkML" xml:id="stk13" contextRef="#ctx0" brushRef="#br0">9154 10667 0,'0'0'16,"0"0"-16,0 0 31,0 0 -31,0 0 15,-80 -44 -15,38 24 16,-15 20 -16,20 4 31,-24 8 -31,14 0 0,14 28 32,-14 20 -32,28 -12 0,-4 24 15,23 12 -15,14 -8 31,0 0 -31,9 -16 0,24 -8 32,-4 -28 -32,4 4 0,14 -28 31,-5 -12 -31,-9 -12 0,9 -16 31,-23 -16 -31,0 -8 0,-14 -4 31,-5 4 -31,-14 16 0,0 12 16,-5 12 -16,5 8 31,-4 4 -31,-6 12 0,15 0 0,-5 0 0,0 0 0,0 0 16,0 0 -16,37 108 47,-27 -76 -32,18 12 -15,0 12 32,15 24 -32,-6 8 0,5 4 31,-9 8 -31,5 12 0,-1 -8 31,-8 -40 -31,-11 -64 0,1 0 31,-19 0 -31,0 0 0,0 0 0</inkml:trace>
    </iact:actionData>
  </iact:action>
  <iact:action type="add" startTime="73579">
    <iact:property name="dataType"/>
    <iact:actionData xml:id="d14">
      <inkml:trace xmlns:inkml="http://www.w3.org/2003/InkML" xml:id="stk14" contextRef="#ctx0" brushRef="#br0">13218 10535 0,'0'0'32,"0"0"-32,98 96 0,-65 -52 31,-14 20 -31,-10 8 0,-4 16 16,-14 0 -1,18 16 -15,-4 -4 16,-29 16 -16,24 -116 31,0 0 -31,0 0 0</inkml:trace>
    </iact:actionData>
  </iact:action>
  <iact:action type="add" startTime="73890">
    <iact:property name="dataType"/>
    <iact:actionData xml:id="d15">
      <inkml:trace xmlns:inkml="http://www.w3.org/2003/InkML" xml:id="stk15" contextRef="#ctx0" brushRef="#br0">13861 10751 0,'0'0'31,"0"0"-31,0 0 0,14 116 31,-14 -60 -31,10 0 0,-1 -4 16,15 0 -16,4 0 31,5 -16 -31,9 4 16,0 -12 -16,-4 -32 16,-19 -8 -16,9 0 15,9 -36 -15,-8 8 31,-6 -28 -31,-14 4 16,-9 -12 -16,0 20 16,-18 4 -16,-6 0 31,-4 12 -31,-5 -4 0,-5 4 31,-4 28 -31,-10 0 0,10 16 31,-5 4 -31,10 24 0,8 28 16,15 8 -16,19 36 31,4 -4 -31,-4 -8 16,5 -4 -16,-10 -88 16,0 0 -16,0 0 15</inkml:trace>
    </iact:actionData>
  </iact:action>
  <iact:action type="add" startTime="74570">
    <iact:property name="dataType"/>
    <iact:actionData xml:id="d16">
      <inkml:trace xmlns:inkml="http://www.w3.org/2003/InkML" xml:id="stk16" contextRef="#ctx0" brushRef="#br0">15252 10147 0,'0'0'32,"0"0"-32,0 0 0,-71 112 31,38 -56 -31,-28 8 0,-9 20 16,-5 40 -1,9 16 -15,-5 12 16,-4 -8 -16,0 4 31,38 0 -31,-1 -20 16,14 -4 -16,15 -48 15,-5 -28 -15,23 -48 32,1 0 -32,-10 0 0,0 0 0,0 0 0</inkml:trace>
    </iact:actionData>
  </iact:action>
  <iact:action type="add" startTime="74970">
    <iact:property name="dataType"/>
    <iact:actionData xml:id="d17">
      <inkml:trace xmlns:inkml="http://www.w3.org/2003/InkML" xml:id="stk17" contextRef="#ctx0" brushRef="#br0">15327 10747 0,'0'0'16,"0"0"-16,-5 140 15,5 -64 -15,-5 8 32,1 -4 -32,4 8 15,0 -12 -15,4 16 0,-4 -20 31,15 -32 -31,-15 -40 16,0 0 -16,0 0 0</inkml:trace>
    </iact:actionData>
  </iact:action>
  <iact:action type="add" startTime="75267">
    <iact:property name="dataType"/>
    <iact:actionData xml:id="d18">
      <inkml:trace xmlns:inkml="http://www.w3.org/2003/InkML" xml:id="stk18" contextRef="#ctx0" brushRef="#br0">15693 10699 0,'0'0'16,"0"0"-16,0 0 0,0 152 31,0 -68 -31,0 24 0,10 8 31,-10 16 -31,0 -32 0,-24 -12 16,24 -88 -16,0 0 31,0 0 -31</inkml:trace>
    </iact:actionData>
  </iact:action>
  <iact:action type="add" startTime="76259">
    <iact:property name="dataType"/>
    <iact:actionData xml:id="d19">
      <inkml:trace xmlns:inkml="http://www.w3.org/2003/InkML" xml:id="stk19" contextRef="#ctx0" brushRef="#br0">10272 10139 0,'9'96'32,"-9"-96"-32,-9 104 15,-5 -28 -15,-5 48 16,-23 16 -1,14 12 -15,18 4 16,1 12 -16,-5 20 31,9 -20 -31,14 -32 16,15 -60 -16,-24 -76 16,0 0 -16,0 0 0</inkml:trace>
    </iact:actionData>
  </iact:action>
  <iact:action type="add" startTime="76560">
    <iact:property name="dataType"/>
    <iact:actionData xml:id="d20">
      <inkml:trace xmlns:inkml="http://www.w3.org/2003/InkML" xml:id="stk20" contextRef="#ctx0" brushRef="#br0">10573 10623 0,'0'0'16,"0"0"-16,47 148 31,-33 -76 -31,0 12 0,-9 4 16,18 4 0,-4 20 -16,-5 12 31,9 -8 -31,1 -40 0,9 -32 15,4 -52 -15,-23 -32 32,-14 40 -32,0 0 0,0 0 15</inkml:trace>
    </iact:actionData>
  </iact:action>
  <iact:action type="add" startTime="76873">
    <iact:property name="dataType"/>
    <iact:actionData xml:id="d21">
      <inkml:trace xmlns:inkml="http://www.w3.org/2003/InkML" xml:id="stk21" contextRef="#ctx0" brushRef="#br0">10939 10443 0,'0'0'16,"0"0"-16,0 0 31,0 0 -31,108 -60 0,-61 56 15,0 24 -15,5 12 32,-1 8 -32,-18 16 0,-19 0 31,-9 24 -31,-24 -4 0,-18 4 31,-20 -12 -31,6 -8 0,-6 0 16,10 -32 -16,5 4 55,19 -12 -55,13 -16 16,10 -20 -16,19 -4 15,19 -20 -15,-38 40 32,164 -88 -32,-61 44 0,1 16 31,-6 4 -31,10 32 0,-4 0 15,-24 -28 -15,-24 -4 32,-56 24 -32,0 0 0,0 0 15</inkml:trace>
    </iact:actionData>
  </iact:action>
  <iact:action type="add" startTime="77833">
    <iact:property name="dataType"/>
    <iact:actionData xml:id="d22">
      <inkml:trace xmlns:inkml="http://www.w3.org/2003/InkML" xml:id="stk22" contextRef="#ctx0" brushRef="#br0">14444 1551 0,'0'0'16,"0"0"-16,0 0 31,-24 184 -31,-4 -92 0,-10 20 16,1 12 0,-5 36 -16,-5 24 15,-5 48 -15,-4 0 31,13 -16 -31,1 -52 16,4 -24 -16,-13 -60 16,51 -80 -16,0 0 0,0 0 31</inkml:trace>
    </iact:actionData>
  </iact:action>
  <iact:action type="add" startTime="78176">
    <iact:property name="dataType"/>
    <iact:actionData xml:id="d23">
      <inkml:trace xmlns:inkml="http://www.w3.org/2003/InkML" xml:id="stk23" contextRef="#ctx0" brushRef="#br0">14392 2527 0,'0'0'31,"9"104"-31,-4 -12 0,14 24 32,14 24 -17,4 -12 -15,-8 -16 0,-1 -8 16,-19 -32 -16,-9 -60 31,0 -12 -31,0 0 0,0 0 0</inkml:trace>
    </iact:actionData>
  </iact:action>
  <iact:action type="add" startTime="78629">
    <iact:property name="dataType"/>
    <iact:actionData xml:id="d24">
      <inkml:trace xmlns:inkml="http://www.w3.org/2003/InkML" xml:id="stk24" contextRef="#ctx0" brushRef="#br0">14867 2299 0,'0'0'32,"140"-4"-32,-50 -4 0,-39 20 31,-13 -4 -31,-24 32 0,-28 16 15,-19 12 -15,-19 0 32,5 -4 -32,-4 -12 0,23 -12 31,4 -12 -31,10 -12 0,14 -12 0,42 -12 31,-4 8 -31,9 -4 16,9 4 -16,19 12 31,-9 24 -31,-19 4 16,0 8 -16,-23 0 15,-34 12 -15,-27 4 32,-48 12 -32,-9 -4 0,-9 -8 31,9 -16 -31,5 -24 0,-10 -12 31,5 -40 -31,23 -12 0,71 40 16,0 0 -16,0 0 0</inkml:trace>
    </iact:actionData>
  </iact:action>
  <iact:action type="add" startTime="79511">
    <iact:property name="dataType"/>
    <iact:actionData xml:id="d25">
      <inkml:trace xmlns:inkml="http://www.w3.org/2003/InkML" xml:id="stk25" contextRef="#ctx0" brushRef="#br0">18075 4403 0,'0'0'16,"0"0"-16,-66 152 0,33 -52 31,-9 20 -31,0 36 16,0 28 -16,-10 12 15,0 0 -15,10 8 32,9 -16 -32,5 -12 0,0 -68 15,-19 -56 -15,47 -52 16,0 0 -16,0 0 31</inkml:trace>
    </iact:actionData>
  </iact:action>
  <iact:action type="add" startTime="79813">
    <iact:property name="dataType"/>
    <iact:actionData xml:id="d26">
      <inkml:trace xmlns:inkml="http://www.w3.org/2003/InkML" xml:id="stk26" contextRef="#ctx0" brushRef="#br0">18169 4975 0,'0'0'15,"0"0"-15,5 116 16,4 -40 -16,1 16 31,-6 40 -31,6 -4 16,-6 -8 -16,1 0 16,4 -4 -16,1 -20 31,4 -24 -31,-23 -12 0,-10 -36 15,-9 -36 -15,28 12 0,0 0 32,0 0 -32</inkml:trace>
    </iact:actionData>
  </iact:action>
  <iact:action type="add" startTime="80125">
    <iact:property name="dataType"/>
    <iact:actionData xml:id="d27">
      <inkml:trace xmlns:inkml="http://www.w3.org/2003/InkML" xml:id="stk27" contextRef="#ctx0" brushRef="#br0">18606 5207 0,'0'0'16,"0"0"-16,-23 140 0,4 -60 16,-5 -8 -16,10 -8 31,9 -4 -31,-4 -12 15,9 -16 -15,9 4 0,-4 -8 32,19 -8 -32,4 -4 0,9 -20 30,15 -8 -30,23 12 0,10 8 31,23 -8 -31,-5 -4 0,-23 -4 16,-14 8 -16,-29 -12 31,-22 -16 -31,-30 -56 16,-41 -12 -16,56 96 15,0 0 -15,0 0 32</inkml:trace>
    </iact:actionData>
  </iact:action>
  <iact:action type="add" startTime="80499">
    <iact:property name="dataType"/>
    <iact:actionData xml:id="d28">
      <inkml:trace xmlns:inkml="http://www.w3.org/2003/InkML" xml:id="stk28" contextRef="#ctx0" brushRef="#br0">18860 5159 0,'0'0'16,"-5"172"-16,5 -4 16,9 -12 -1,1 -16 -15,-1 92 16,5 24 -16,10 0 31,-15 16 -31,-9 -68 16,10 -64 -16,-10 -140 15,0 0 -15,0 0 0</inkml:trace>
    </iact:actionData>
  </iact:action>
  <iact:action type="add" startTime="84148">
    <iact:property name="dataType"/>
    <iact:actionData xml:id="d29">
      <inkml:trace xmlns:inkml="http://www.w3.org/2003/InkML" xml:id="stk29" contextRef="#ctx0" brushRef="#br0">20236 2579 0,'0'0'16,"0"0"-16,0 0 0,0 0 31,108 -12 -31,-61 20 15,-9 -16 -15,13 12 16,6 4 -16,13 -8 31,-9 0 -31,-4 4 16,-6 -16 -16,1 4 0,9 -4 31,10 -8 -31,4 4 16,-5 4 -16,-9 8 15,5 20 -15,-10 -20 32,1 8 -32,-15 -4 0,0 4 31,-18 0 -31,-5 0 0,14 8 16,4 -8 -16,10 -4 31,-5 8 -31,5 -8 15,10 4 -15,9 -8 16,9 8 -16,-5 16 31,1 0 -31,-24 -4 0,0 4 16,-5 -16 -16,5 -4 31,0 4 -31,9 -4 16,10 0 -16,19 -4 15,23 -4 -15,-5 12 32,-14 8 -32,-14 0 0,-18 -24 31,-10 16 -31,-5 -8 0,19 0 31,19 20 -31,14 -12 0,-10 0 16,6 -4 -16,-10 12 31,-5 -12 -31,-19 -8 0,-4 -8 31,-10 8 -31,10 4 0,14 -8 32,42 4 -32,4 0 0,-8 0 31,-20 0 -31,-27 0 0,-6 4 15,-4 -12 -15,19 4 32,19 4 -32,27 0 15,20 12 -15,-19 -4 0,-15 8 32,-18 -4 -32,0 -4 15,-19 -4 -15,28 -4 16,19 4 -16,29 16 31,-20 -8 -31,-28 -4 0,-18 0 28,-5 0 -28,-1 -4 0,39 -4 32,27 12 -32,-27 4 0,-10 -4 15,-24 8 -15,-18 -4 31,-5 -8 -31,9 0 16,0 4 -16,15 -8 16,37 0 -16,-5 20 31,1 -24 -31,-29 12 0,-19 0 31,-4 0 -31,0 4 0,9 -12 16,51 -16 -16,25 32 31,-6 -16 -31,-32 -4 0,-19 4 31,-10 0 -31,10 4 0,37 -16 32,20 4 -32,-6 20 0,-13 -16 15,-29 12 -15,-5 -8 31,10 -12 -31,33 4 16,0 12 -16,0 -4 16,-24 0 -16,-13 12 31,4 -20 -31,23 4 0,15 8 16,8 0 -16,-13 -8 31,-14 4 -31,0 -4 0,42 -8 31,-10 16 -31,6 -8 0,-38 8 31,4 -8 -31,19 4 0,33 0 31,-23 8 -31,-24 -8 0,-19 -4 15,24 8 -15,42 -8 31,1 8 -31,-44 0 0,-13 0 32,9 -8 -32,43 8 0,18 -8 31,-42 0 -31,-33 8 0,14 -8 16,38 8 -16,18 0 31,-32 -4 -31,-10 4 15,-18 -4 -15,46 0 16,10 4 -16,-28 0 31,-6 -4 -31,11 12 0,4 -4 32,5 0 -32,-34 -12 0,15 12 31,5 8 -31,37 -12 0,-42 0 15,-9 0 -15,-5 4 32,51 -12 -32,-4 4 0,-24 4 31,-37 8 -31,0 -16 0,14 8 16,46 -12 -16,-22 16 31,-24 0 -31,-15 -4 0,20 4 31,32 -4 -31,15 -4 0,-10 0 31,19 8 -31,28 0 0,-33 -8 16,-4 0 -16,27 -8 31,1 -40 -31,-61 -44 16,-57 -4 -16,-89 100 15,0 0 -15,0 0 0</inkml:trace>
    </iact:actionData>
  </iact:action>
  <iact:action type="add" startTime="86970">
    <iact:property name="dataType"/>
    <iact:actionData xml:id="d30">
      <inkml:trace xmlns:inkml="http://www.w3.org/2003/InkML" xml:id="stk30" contextRef="#ctx0" brushRef="#br0">20974 2115 0,'0'0'16,"0"0"-16,-19 136 31,24 -76 -31,-1 16 0,-8 0 16,4 16 -16,9 44 31,0 -8 -31,10 -28 0,0 -24 15,-19 -76 -15,0 0 0,0 0 20</inkml:trace>
    </iact:actionData>
  </iact:action>
  <iact:action type="add" startTime="87474">
    <iact:property name="dataType"/>
    <iact:actionData xml:id="d31">
      <inkml:trace xmlns:inkml="http://www.w3.org/2003/InkML" xml:id="stk31" contextRef="#ctx0" brushRef="#br0">22092 2071 0,'0'0'15,"0"0"-15,0 0 0,47 144 32,-38 -80 -32,1 4 15,-1 28 -15,5 20 16,-5 8 -16,20 20 31,4 0 -31,4 -12 0,5 -28 31,-4 -24 -31,28 -60 0,-66 -20 25,0 0 -25,0 0 0</inkml:trace>
    </iact:actionData>
  </iact:action>
  <iact:action type="add" startTime="87858">
    <iact:property name="dataType"/>
    <iact:actionData xml:id="d32">
      <inkml:trace xmlns:inkml="http://www.w3.org/2003/InkML" xml:id="stk32" contextRef="#ctx0" brushRef="#br0">23163 2019 0,'0'0'15,"0"0"-15,-47 124 32,28 -72 -32,10 20 0,9 -16 15,4 28 -15,6 24 31,-1 64 -31,15 4 0,4 -20 32,5 -20 -32,0 -16 0,-10 -20 15,-9 -36 -15,19 -60 32,-33 -4 -32,0 0 0,0 0 15</inkml:trace>
    </iact:actionData>
  </iact:action>
  <iact:action type="add" startTime="88325">
    <iact:property name="dataType"/>
    <iact:actionData xml:id="d33">
      <inkml:trace xmlns:inkml="http://www.w3.org/2003/InkML" xml:id="stk33" contextRef="#ctx0" brushRef="#br0">24398 2363 0,'0'0'16,"19"152"-16,0 -24 16,14 28 -16,0 -16 31,-14 -12 -31,23 -24 0,-9 -16 31,-33 -88 -31,0 0 0,0 0 16</inkml:trace>
    </iact:actionData>
  </iact:action>
  <iact:action type="add" startTime="88741">
    <iact:property name="dataType"/>
    <iact:actionData xml:id="d34">
      <inkml:trace xmlns:inkml="http://www.w3.org/2003/InkML" xml:id="stk34" contextRef="#ctx0" brushRef="#br0">25286 2023 0,'0'0'15,"0"0"-15,0 0 16,0 136 -16,5 -56 16,9 12 -16,0 8 31,0 32 -16,15 24 -15,-11 8 0,15 -20 16,0 4 -16,-19 -16 31,-9 -52 -31,9 -44 0,-14 -36 16,0 0 -16,0 0 0</inkml:trace>
    </iact:actionData>
  </iact:action>
  <iact:action type="add" startTime="89178">
    <iact:property name="dataType"/>
    <iact:actionData xml:id="d35">
      <inkml:trace xmlns:inkml="http://www.w3.org/2003/InkML" xml:id="stk35" contextRef="#ctx0" brushRef="#br0">26555 2119 0,'0'0'16,"0"0"-16,75 148 15,-52 -48 -15,1 16 16,4 20 0,-14 -4 -16,19 12 15,-14 -28 -15,4 -28 32,-4 -36 -32,-19 -52 15,0 0 -15,0 0 0</inkml:trace>
    </iact:actionData>
  </iact:action>
  <iact:action type="add" startTime="89538">
    <iact:property name="dataType"/>
    <iact:actionData xml:id="d36">
      <inkml:trace xmlns:inkml="http://www.w3.org/2003/InkML" xml:id="stk36" contextRef="#ctx0" brushRef="#br0">27917 1963 0,'0'0'31,"0"0"-31,-80 36 0,57 -16 31,-1 -4 -31,15 16 0,0 24 31,13 36 -31,15 28 0,5 20 32,18 0 -32,-5 -20 0,6 -16 15,-1 -36 -15,38 -36 31,-80 -32 -31,0 0 0,0 0 0</inkml:trace>
    </iact:actionData>
  </iact:action>
  <iact:action type="add" startTime="89956">
    <iact:property name="dataType"/>
    <iact:actionData xml:id="d37">
      <inkml:trace xmlns:inkml="http://www.w3.org/2003/InkML" xml:id="stk37" contextRef="#ctx0" brushRef="#br0">28984 1919 0,'0'0'32,"0"0"-32,98 196 0,-70 -88 31,-9 4 -31,0 8 16,14 8 -16,0 16 0,-14 -12 31,-10 0 -31,5 -40 0,-19 -4 31,5 -88 -31,0 0 0,0 0 0</inkml:trace>
    </iact:actionData>
  </iact:action>
  <iact:action type="add" startTime="90346">
    <iact:property name="dataType"/>
    <iact:actionData xml:id="d38">
      <inkml:trace xmlns:inkml="http://www.w3.org/2003/InkML" xml:id="stk38" contextRef="#ctx0" brushRef="#br0">30360 1911 0,'0'0'16,"0"0"-16,9 128 15,-9 -28 -15,5 -4 16,5 16 -16,22 28 31,15 32 -31,-18 -4 0,3 -40 31,-13 -20 -31,-14 -20 0,-5 -88 32,0 0 -32,0 0 0</inkml:trace>
    </iact:actionData>
  </iact:action>
  <iact:action type="add" startTime="90784">
    <iact:property name="dataType"/>
    <iact:actionData xml:id="d39">
      <inkml:trace xmlns:inkml="http://www.w3.org/2003/InkML" xml:id="stk39" contextRef="#ctx0" brushRef="#br0">31699 1867 0,'0'0'15,"0"0"-15,28 168 16,5 -56 -16,9 28 14,1 20 2,-6 24 -16,-9 8 16,1 12 -16,-29 -204 31,0 0 -31,0 0 16</inkml:trace>
    </iact:actionData>
  </iact:action>
  <iact:action type="add" startTime="91452">
    <iact:property name="dataType"/>
    <iact:actionData xml:id="d40">
      <inkml:trace xmlns:inkml="http://www.w3.org/2003/InkML" xml:id="stk40" contextRef="#ctx0" brushRef="#br0">33127 1811 0,'0'0'16,"0"0"-16,0 0 16,61 156 -16,-33 -48 31,5 24 -31,0 16 16,-9 48 -16,-6 4 0,1 16 31,-19 -216 -31,0 0 0,0 0 0</inkml:trace>
    </iact:actionData>
  </iact:action>
  <iact:action type="add" startTime="91911">
    <iact:property name="dataType"/>
    <iact:actionData xml:id="d41">
      <inkml:trace xmlns:inkml="http://www.w3.org/2003/InkML" xml:id="stk41" contextRef="#ctx0" brushRef="#br0">34630 1631 0,'0'0'31,"0"0"-31,0 0 0,66 156 15,-47 -44 -15,14 52 16,9 32 0,24 44 -16,-19 -36 15,-33 -52 -15,-14 -152 32,0 0 -32,0 0 0</inkml:trace>
    </iact:actionData>
  </iact:action>
  <iact:action type="add" startTime="92434">
    <iact:property name="dataType"/>
    <iact:actionData xml:id="d42">
      <inkml:trace xmlns:inkml="http://www.w3.org/2003/InkML" xml:id="stk42" contextRef="#ctx0" brushRef="#br0">36162 1631 0,'0'0'31,"9"124"-31,10 -4 0,5 60 16,-10 4 0,33 48 -16,14 36 15,9 28 -15,-4 -12 32,-5 -68 -32,-61 -216 15,0 0 -15,0 0 16</inkml:trace>
    </iact:actionData>
  </iact:action>
  <iact:action type="add" startTime="93392">
    <iact:property name="dataType"/>
    <iact:actionData xml:id="d43">
      <inkml:trace xmlns:inkml="http://www.w3.org/2003/InkML" xml:id="stk43" contextRef="#ctx0" brushRef="#br0">21002 555 0,'-61'52'16,"61"-52"-16,0 0 31,0 0 -31,42 104 0,-18 -20 31,-1 28 -31,10 -12 16,0 44 -16,-5 20 0,-23 -20 31,-5 -144 -31,0 0 0,0 0 0</inkml:trace>
    </iact:actionData>
  </iact:action>
  <iact:action type="add" startTime="96058">
    <iact:property name="dataType"/>
    <iact:actionData xml:id="d44">
      <inkml:trace xmlns:inkml="http://www.w3.org/2003/InkML" xml:id="stk44" contextRef="#ctx0" brushRef="#br0">25174 1187 0,'0'0'15,"84"36"-15,-27 0 32,-25 4 -32,-3 -4 0,-25 -4 40,-4 -4 -40,-14 0 0,-33 24 31,-14 4 -31,-5 -20 0,5 -8 16,5 8 -1,-5 -24 -15,0 -16 32,14 -24 -32,-28 -28 0,32 16 15,43 40 -15,0 0 0,0 0 16</inkml:trace>
    </iact:actionData>
  </iact:action>
  <iact:action type="add" startTime="96489">
    <iact:property name="dataType"/>
    <iact:actionData xml:id="d45">
      <inkml:trace xmlns:inkml="http://www.w3.org/2003/InkML" xml:id="stk45" contextRef="#ctx0" brushRef="#br0">25136 883 0,'0'0'15,"0"0"-15,0 0 32,0 0 -32,0 0 0,0 0 0,0 0 0,0 0 0,0 0 15,0 0 -15,0 0 0,-23 -108 63,13 80 -63,5 -4 31,-9 0 -31,14 8 0,-4 0 29,8 8 -29,-4 -4 0,0 8 16,5 0 -16,4 8 31,15 12 -31,-1 4 0,10 -8 31,14 16 -31,28 12 0,24 -4 32,9 8 -32,-14 -16 15,-9 8 -15,-15 -8 0,1 0 31,-29 -16 -31,-5 -4 16,-8 -28 -16,-29 28 0,0 0 16,0 0 -16</inkml:trace>
    </iact:actionData>
  </iact:action>
  <iact:action type="add" startTime="97548">
    <iact:property name="dataType"/>
    <iact:actionData xml:id="d46">
      <inkml:trace xmlns:inkml="http://www.w3.org/2003/InkML" xml:id="stk46" contextRef="#ctx0" brushRef="#br0">25239 647 0,'0'0'31,"0"0"-31,0 0 0,0 0 32,0 0 -32,0 0 0,0 0 0,0 0 0,-14 164 31,38 -64 0,-1 16 -31,-18 0 16,-5 -12 -16,19 -16 0,-15 -32 30,-4 -56 -30,0 0 0,0 0 0</inkml:trace>
    </iact:actionData>
  </iact:action>
  <iact:action type="add" startTime="99694">
    <iact:property name="dataType"/>
    <iact:actionData xml:id="d47">
      <inkml:trace xmlns:inkml="http://www.w3.org/2003/InkML" xml:id="stk47" contextRef="#ctx0" brushRef="#br0">31065 823 0,'0'0'15,"0"0"-15,0 0 0,0 0 32,0 0 -32,0 0 0,0 0 31,0 0 -31,0 0 0,84 112 31,-79 -104 -31,0 -4 0,-5 -4 0,4 4 0,-4 -4 31,0 0 -31,0 0 0,0 0 21,0 0 -21,0 0 0,0 0 0,0 0 0,0 0 0,0 0 15,0 0 -15,0 0 32,0 0 -32,38 184 46,0 -76 -14,-6 4 -32,-8 4 0,-10 -20 31,-23 -12 -31,-5 -12 0,14 -72 31,0 0 -31,0 0 0</inkml:trace>
    </iact:actionData>
  </iact:action>
  <iact:action type="add" startTime="100385">
    <iact:property name="dataType"/>
    <iact:actionData xml:id="d48">
      <inkml:trace xmlns:inkml="http://www.w3.org/2003/InkML" xml:id="stk48" contextRef="#ctx0" brushRef="#br0">31816 1115 0,'0'0'16,"0"0"-16,0 0 15,0 0 -15,0 0 0,0 0 0,-23 120 47,23 -56 -47,5 -4 16,4 28 -16,10 12 15,9 -16 1,0 -8 -16,10 -20 31,9 -8 -31,0 -4 0,9 -28 31,0 -40 -31,-4 -8 0,4 -12 16,-9 -20 -16,0 -8 31,-18 -4 -31,-11 -12 0,-22 4 32,-10 20 -32,-24 8 0,-18 8 15,-19 -8 -15,-5 12 31,-19 16 -31,5 12 16,9 16 -16,1 20 16,-29 44 -16,10 4 31,-15 12 -31,-4 -8 0,122 -72 16,0 0 -16,0 0 0</inkml:trace>
    </iact:actionData>
  </iact:action>
  <iact:action type="add" startTime="104497">
    <iact:property name="dataType"/>
    <iact:actionData xml:id="d49">
      <inkml:trace xmlns:inkml="http://www.w3.org/2003/InkML" xml:id="stk49" contextRef="#ctx0" brushRef="#br0">37473 1671 0,'-71'68'32,"71"-68"-32,0 0 30,0 0 -30,0 0 0,0 0 31,-23 136 -31,32 -92 0,5 40 16,19 24 -16,14 16 31,-14 -4 -31,4 0 0,-27 -20 31,-10 12 -31,0 8 0,9 -16 31,1 -28 -31,-6 -40 0,1 -28 16,-10 -8 -16,10 -100 31,-5 100 -31,0 0 0,0 0 0</inkml:trace>
    </iact:actionData>
  </iact:action>
  <iact:action type="add" startTime="105261">
    <iact:property name="dataType"/>
    <iact:actionData xml:id="d50">
      <inkml:trace xmlns:inkml="http://www.w3.org/2003/InkML" xml:id="stk50" contextRef="#ctx0" brushRef="#br0">36989 47 0,'0'0'16,"0"0"-16,70 160 0,-51 -80 31,19 8 -31,-20 -12 0,6 8 31,-1 4 -31,-4 -12 0,-9 -4 31,-6 -12 -31,-8 -20 0,-43 -40 16,47 0 -16,0 0 0,0 0 31</inkml:trace>
    </iact:actionData>
  </iact:action>
  <iact:action type="add" startTime="105558">
    <iact:property name="dataType"/>
    <iact:actionData xml:id="d51">
      <inkml:trace xmlns:inkml="http://www.w3.org/2003/InkML" xml:id="stk51" contextRef="#ctx0" brushRef="#br0">37581 115 0,'0'0'15,"0"0"-15,0 0 32,0 0 -32,-29 116 0,15 -88 30,5 12 -30,-5 8 0,14 0 31,0 -4 -31,9 -16 0,15 24 16,4 -12 -16,19 8 31,14 -12 -31,9 -4 16,6 -4 -16,-6 -24 15,-9 0 -15,19 -12 32,-14 -12 -32,4 -4 0,-4 0 31,-28 -8 -31,-38 32 0,0 0 31,0 0 -31</inkml:trace>
    </iact:actionData>
  </iact:action>
  <iact:action type="add" startTime="105963">
    <iact:property name="dataType"/>
    <iact:actionData xml:id="d52">
      <inkml:trace xmlns:inkml="http://www.w3.org/2003/InkML" xml:id="stk52" contextRef="#ctx0" brushRef="#br0">37956 179 0,'0'0'16,"0"0"-16,-32 164 31,36 -28 -31,15 32 16,9 32 -16,0 -16 0,-9 12 15,14 -32 -15,-33 -164 31,0 0 -31,0 0 16</inkml:trace>
    </iact:actionData>
  </iact:action>
  <iact:action type="add" startTime="111007">
    <iact:property name="dataType"/>
    <iact:actionData xml:id="d53">
      <inkml:trace xmlns:inkml="http://www.w3.org/2003/InkML" xml:id="stk53" contextRef="#ctx0" brushRef="#br1">21157 3895 0,'0'0'16,"0"0"-16,52 132 15,-48 -48 -15,15 -12 31,5 8 -31,-10 -4 16,4 -16 -16,-3 12 16,-6 -20 -16,-14 -24 31,-4 0 -31,-38 0 0,47 -28 16,0 0 -16,0 0 0</inkml:trace>
    </iact:actionData>
  </iact:action>
  <iact:action type="add" startTime="111578">
    <iact:property name="dataType"/>
    <iact:actionData xml:id="d54">
      <inkml:trace xmlns:inkml="http://www.w3.org/2003/InkML" xml:id="stk54" contextRef="#ctx0" brushRef="#br1">21317 4183 0,'0'0'32,"0"0"-32,0 0 0,0 0 31,117 8 -31,-65 -16 0,23 -12 31,10 16 -31,-1 -16 0,-9 4 16,24 0 -16,14 8 31,4 0 -31,-4 4 0,0 -4 31,-5 0 -31,-10 0 0,15 4 32,-10 -4 -32,1 4 0,-6 0 31,-13 -8 -31,14 0 0,-24 4 15,33 -4 -15,-14 4 32,-10 0 -32,-18 8 0,-9 0 31,13 -8 -31,10 -8 0,4 8 31,-8 0 -31,-15 12 0,18 -4 16,-3 0 -16,-6 4 31,1 -4 -31,4 8 0,0 -16 35,-5 8 -35,1 0 0,9 -4 32,4 12 -32,-4 -12 0,0 12 15,9 0 -15,-9 -8 31,14 -8 -31,0 8 16,-5 -20 -16,1 12 16,-1 16 -16,0 4 31,5 -8 -31,5 -12 0,-10 4 31,-14 0 -31,5 4 0,0 0 16,0 0 -16,9 4 31,-4 16 -31,-24 -8 0,4 -4 31,11 -20 -31,3 20 0,15 -20 32,-9 16 -32,-1 8 0,-4 0 15,0 4 -15,-5 -4 31,-9 0 -31,14 -8 0,5 0 32,-1 -4 -32,24 0 0,5 8 31,-10 -8 -31,-13 4 0,-15 0 31,9 8 -31,20 20 0,8 -12 31,15 -12 -31,-9 -12 0,-20 4 16,6 16 -16,4 -4 31,28 8 -31,-4 -12 0,8 -8 31,-17 4 -31,-6 4 0,5 4 15,24 -8 -15,-10 0 31,5 -8 -31,-28 8 16,9 4 -16,14 -4 16,5 4 -16,5 -4 31,-10 -4 -31,-19 -4 0,1 16 16,4 0 -16,5 -16 31,0 16 -31,-1 -16 15,-17 12 -15,17 8 16,-3 -4 -16,22 -8 31,-4 12 -31,-9 -4 0,-6 -4 32,-13 4 -32,19 -8 0,18 20 31,-4 -4 -31,4 -4 0,-23 -16 15,9 12 -15,5 -8 32,19 -8 -32,9 4 0,-5 -12 31,-18 -4 -31,14 12 0,4 -16 16,10 4 -16,0 0 31,9 12 -31,-23 -28 15,-1 28 -15,-18 -12 16,14 -4 -16,10 -4 31,-5 20 -31,-15 0 0,-4 -4 32,-5 -4 -32,15 8 0,-6 4 20,-4 8 -20,-33 -4 0,-4 -16 15,8 8 -15,6 0 32,4 16 -32,-9 -8 15,-33 4 -15,-5 -8 16,9 8 -16,-8 -4 31,3 8 -31,-3 -4 0,-11 -8 16,-4 12 -16,5 -12 31,0 8 -31,-28 0 16,-10 0 -16,-9 -12 15,-19 -8 -15,0 -48 32,0 60 -32,0 0 0,0 0 0</inkml:trace>
    </iact:actionData>
  </iact:action>
  <iact:action type="add" startTime="113601">
    <iact:property name="dataType"/>
    <iact:actionData xml:id="d55">
      <inkml:trace xmlns:inkml="http://www.w3.org/2003/InkML" xml:id="stk55" contextRef="#ctx0" brushRef="#br1">37661 3587 0,'0'0'31,"0"0"-31,28 144 16,-5 -72 -16,-13 -28 15,18 4 -15,-5 16 16,5 8 -1,-9 24 -15,-5 -4 16,5 8 -16,-9 8 31,-6 4 -31,10 -4 0,-18 -24 32,4 -84 -32,0 0 0,0 0 0</inkml:trace>
    </iact:actionData>
  </iact:action>
  <iact:action type="add" startTime="114364">
    <iact:property name="dataType"/>
    <iact:actionData xml:id="d56">
      <inkml:trace xmlns:inkml="http://www.w3.org/2003/InkML" xml:id="stk56" contextRef="#ctx0" brushRef="#br1">38342 3343 0,'0'0'16,"0"0"-16,0 0 0,0 0 31,0 0 -31,84 -76 0,-37 68 31,0 -4 -31,19 -4 0,4 -8 16,10 12 -16,0 8 31,5 -8 -31,-15 12 0,10 16 32,-9 16 -32,-20 16 0,-23 24 31,-23 -8 -31,-52 8 0,-14 -4 15,5 -4 -15,-15 0 48,5 -16 -48,34 -20 0,8 -8 31,10 -16 -31,14 -4 0,47 -12 0,5 -12 31,13 4 -31,-4 4 16,24 4 -16,-5 28 31,19 4 -31,-15 12 0,-13 -4 31,-20 16 -31,-13 -4 0,-33 8 32,-20 8 -32,-13 -4 0,-19 -4 31,-4 -8 -31,-20 0 0,-4 -4 15,-24 4 -15,1 0 32,-6 -8 -32,-8 -32 0,8 16 31,-4 -4 -31,-19 4 0,10 -12 31,14 12 -31,23 -8 0,9 -16 16,38 -36 -16,33 44 31,0 0 -31,0 0 0</inkml:trace>
    </iact:actionData>
  </iact:action>
  <iact:action type="add" startTime="120632">
    <iact:property name="dataType"/>
    <iact:actionData xml:id="d57">
      <inkml:trace xmlns:inkml="http://www.w3.org/2003/InkML" xml:id="stk57" contextRef="#ctx0" brushRef="#br2">22618 4795 0,'-52'-48'32,"52"48"-32,0 0 0,0 136 31,0 -60 -31,14 12 0,-9 -16 31,-14 32 -31,9 -104 0,0 0 16,0 0 -16</inkml:trace>
    </iact:actionData>
  </iact:action>
  <iact:action type="add" startTime="121199">
    <iact:property name="dataType"/>
    <iact:actionData xml:id="d58">
      <inkml:trace xmlns:inkml="http://www.w3.org/2003/InkML" xml:id="stk58" contextRef="#ctx0" brushRef="#br2">22698 4819 0,'0'0'16,"0"0"-16,0 0 31,0 0 -31,0 0 0,52 108 16,-29 -108 -16,15 4 31,-10 0 -31,14 12 0,5 -16 31,9 16 -31,1 -20 0,18 20 16,-5 4 0,-9 0 -16,-18 -12 15,18 -24 -15,9 16 32,10 4 -32,0 -4 0,-5 8 31,-18 4 -31,8 -8 0,1 0 31,0 -8 -31,-14 4 0,4 -4 14,-14 -8 -14,19 8 31,0 0 -31,5 0 0,-5 16 31,0 -16 -31,-4 8 0,-1 0 31,0 12 -31,1 -16 0,-1 8 32,-14 -8 -32,-4 4 0,4 -4 15,5 16 -15,10 -24 32,4 -8 -32,-5 12 0,-9 -4 31,5 -12 -31,-1 28 0,20 -24 31,-15 8 -31,10 8 0,-14 -4 16,-5 -4 -16,14 -4 31,0 4 -31,5 4 0,-5 -4 31,-5 8 -31,-4 -12 0,-1 4 31,1 -4 -31,0 4 0,9 16 32,-9 -4 -32,-1 -12 0,1 4 15,4 -4 -15,5 0 32,-9 4 -32,-10 0 0,10 12 31,-14 -12 -31,9 -4 0,-1 -4 31,1 8 -31,0 -4 0,0 8 16,10 16 -16,-6 -16 46,15 8 -46,-5 -12 16,-9 8 -16,0 -4 15,-5 4 -15,4 -8 31,6 0 -31,-6 4 0,-8 8 32,8 0 -32,1 4 0,-5 0 31,9 4 -31,1 -8 0,-10 -12 16,4 -4 -16,-8 16 31,13 -20 -31,-14 16 0,10 4 31,0 -20 -31,-15 8 0,20 8 16,-1 0 -16,10 -4 31,0 16 -31,-19 -16 0,9 8 31,5 -8 -31,9 4 0,1 -8 31,-1 0 -31,-9 -12 0,5 20 16,0 -8 -16,4 -4 31,1 8 -31,13 0 16,-4 -4 -16,-9 -12 16,4 4 -16,14 8 31,-14 -12 -31,-4 16 0,-15 4 31,5 -8 -31,5 12 0,28 -8 31,-9 4 -31,-1 -20 0,-13 8 16,-6 0 -16,1 0 29,0 4 -29,4 24 0,10 0 31,-5 4 -31,10 -16 0,4 -16 16,15 4 -16,-20 4 31,5 8 -31,-18 0 16,-1 -8 -16,15 20 16,4 0 -16,5 -8 31,-9 0 -31,-1 -20 0,-4 12 31,-14 4 -31,23 -8 0,0 4 31,5 8 -31,0 -8 0,5 4 16,-10 0 -16,19 -16 31,-9 8 -31,0 -4 0,-10 0 31,14 8 -31,1 -12 0,8 16 32,-8 0 -32,-1 -12 0,-4 8 15,4 0 -15,10 0 32,14 -8 -32,-19 -12 0,0 12 31,-10 12 -31,-4 -12 0,14 12 15,19 -8 -15,-9 0 32,-15 -12 -32,-14 12 15,-14 4 -15,10 -12 16,9 24 -16,0 -4 31,5 -16 -31,-20 4 0,-8 0 30,-1 8 -30,1 8 0,-1 -16 32,-4 -4 -32,-5 0 0,5 4 15,-5 4 -15,14 -8 32,5 0 -32,-9 16 0,-20 -4 31,-4 -12 -31,0 4 0,19 4 31,0 -8 -31,4 0 0,-9 4 16,-9 0 -16,-5 0 31,5 12 -31,-1 -16 0,-4 0 31,-14 0 -31,0 8 0,0 -4 16,4 4 -16,-13 -4 31,9 4 -31,-14 -12 16,-10 12 -16,0 -8 0,-4 4 15,-5 4 -15,0 -8 0,0 12 0,5 -12 32,0 0 -32,-5 4 0,0 0 0,0 0 0,0 0 0,0 0 31,0 0 -31,0 0 0,79 -20 78,-60 16 -62,-5 4 -16,-9 16 15,9 -24 -15,10 4 31,-1 8 -31,5 -12 0,0 4 5,-14 4 -5,1 4 0,3 -8 31,-8 0 -31,-10 8 16,0 0 -16,0 0 0,0 -4 0,0 0 16,0 0 -16,0 0 31,0 0 -31,-66 -136 31,66 136 -15,0 0 -16,0 0 0</inkml:trace>
    </iact:actionData>
  </iact:action>
  <iact:action type="add" startTime="124121">
    <iact:property name="dataType"/>
    <iact:actionData xml:id="d59">
      <inkml:trace xmlns:inkml="http://www.w3.org/2003/InkML" xml:id="stk59" contextRef="#ctx0" brushRef="#br2">36815 4671 0,'0'0'31,"0"0"-31,0 0 0,0 0 16,0 0 -16,0 0 0,0 0 0,0 0 31,0 0 -31,0 0 0,-5 152 31,24 -64 0,4 -8 -31,-4 0 0,-5 -4 16,-9 -4 -16,0 24 31,-1 -36 -31,-4 -60 0,0 0 31,0 0 -31</inkml:trace>
    </iact:actionData>
  </iact:action>
  <iact:action type="add" startTime="125295">
    <iact:property name="dataType"/>
    <iact:actionData xml:id="d60">
      <inkml:trace xmlns:inkml="http://www.w3.org/2003/InkML" xml:id="stk60" contextRef="#ctx0" brushRef="#br2">37482 4775 0,'-5'-28'31,"5"28"-31,0 0 0,104 0 32,-71 -4 -32,-15 20 0,11 4 31,-34 16 -31,-9 0 0,-19 0 31,0 8 -31,-14 -12 0,-9 12 31,-5 -12 -31,-1 12 0,20 -20 16,5 16 -16,8 0 31,29 8 -31,15 -28 16,27 4 -16,24 -12 16,32 0 -16,1 -16 31,14 12 -31,-5 -32 0,37 -4 15,-145 28 -15,0 0 32,0 0 -32</inkml:trace>
    </iact:actionData>
  </iact:action>
  <iact:action type="add" startTime="134716">
    <iact:property name="dataType"/>
    <iact:actionData xml:id="d61">
      <inkml:trace xmlns:inkml="http://www.w3.org/2003/InkML" xml:id="stk61" contextRef="#ctx0" brushRef="#br3">23792 5887 0,'0'0'31,"0"0"-31,19 140 0,-5 -64 32,0 -20 -32,-18 -4 0,4 -52 15,0 0 -15,0 0 0</inkml:trace>
    </iact:actionData>
  </iact:action>
  <iact:action type="add" startTime="136634">
    <iact:property name="dataType"/>
    <iact:actionData xml:id="d62">
      <inkml:trace xmlns:inkml="http://www.w3.org/2003/InkML" xml:id="stk62" contextRef="#ctx0" brushRef="#br3">29655 5455 0,'43'-52'16,"-43"52"-16,0 0 0,0 0 31,0 0 -31,75 168 16,-61 -84 -16,0 12 15,9 32 1,6 20 -16,-34 24 16,-23 -40 -16,28 -132 31,0 0 -31,0 0 0</inkml:trace>
    </iact:actionData>
  </iact:action>
  <iact:action type="add" startTime="137819">
    <iact:property name="dataType"/>
    <iact:actionData xml:id="d63">
      <inkml:trace xmlns:inkml="http://www.w3.org/2003/InkML" xml:id="stk63" contextRef="#ctx0" brushRef="#br3">24009 5975 0,'0'0'15,"0"0"-15,0 0 31,108 48 -31,-61 -52 0,9 16 15,5 0 -15,-5 -8 32,20 -4 -32,13 8 15,5 0 -15,-19 -4 16,19 8 -16,-5 -20 31,0 0 -31,-9 4 0,0 8 16,-9 -12 -16,-6 4 31,1 -8 -31,9 16 0,5 4 31,-9 -8 -31,-15 0 0,0 4 31,-9 -4 -31,5 0 0,-10 -8 32,-4 4 -32,9 -8 0,0 0 15,0 12 -15,9 -4 32,10 -16 -32,4 20 15,-4 4 -15,-5 4 16,-4 8 -16,4 -8 31,-10 -4 -31,1 0 0,-10 0 16,5 -20 -16,5 4 31,9 8 -31,-5 -4 0,6 4 31,8 4 -31,-9 4 0,-9 4 31,4 0 -31,1 4 0,-10 -8 32,-1 8 -32,-8 -24 0,9 8 15,0 -8 -15,-9 16 32,18 -16 -32,-18 -4 0,23 8 15,4 20 -15,-18 -24 31,5 16 -31,0 4 16,-19 0 -16,4 -4 16,5 4 -16,-4 -4 31,9 -4 -31,5 0 0,-15 -20 31,20 0 -31,-1 16 0,10 -20 31,9 24 -31,-14 4 0,-19 -4 16,10 0 -16,4 4 31,1 16 -31,-10 -28 0,4 20 32,-18 -16 -32,14 0 0,0 4 31,5 -4 -31,9 0 0,5 -4 31,-10 -4 -31,1 8 0,-1 20 16,-9 -16 -16,-5 12 31,0 -8 -31,-9 -8 0,5 8 31,4 -8 -31,-4 12 0,9 -12 31,-10 -4 -31,-4 -4 0,10 8 16,-1 8 -16,5 -8 20,-5 16 -20,0 4 0,-9 -4 32,-5 0 -32,-4 8 0,-15 -24 31,-9 4 -31,0 0 0,0 0 0</inkml:trace>
    </iact:actionData>
  </iact:action>
  <iact:action type="add" startTime="143510">
    <iact:property name="dataType"/>
    <iact:actionData xml:id="d64">
      <inkml:trace xmlns:inkml="http://www.w3.org/2003/InkML" xml:id="stk64" contextRef="#ctx0" brushRef="#br3">29388 6275 0,'0'0'31,"0"0"-31,0 0 0,51 112 31,-27 -52 -31,-1 0 16,1 40 -16,18 -12 16,-42 -88 -16,0 0 0,0 0 31</inkml:trace>
    </iact:actionData>
  </iact:action>
  <iact:action type="add" startTime="151980">
    <iact:property name="dataType"/>
    <iact:actionData xml:id="d65">
      <inkml:trace xmlns:inkml="http://www.w3.org/2003/InkML" xml:id="stk65" contextRef="#ctx0" brushRef="#br4">25019 6707 0,'-33'36'31,"33"-36"-31,0 0 32,0 0 -32,0 0 0,23 116 31,1 -80 -31,-6 4 0,6 8 15,-15 -4 -15,10 -8 32,0 0 -32,-5 0 0,-9 -16 31,14 -12 -31,18 44 0,-37 -52 31,0 0 -31,0 0 0</inkml:trace>
    </iact:actionData>
  </iact:action>
  <iact:action type="add" startTime="152621">
    <iact:property name="dataType"/>
    <iact:actionData xml:id="d66">
      <inkml:trace xmlns:inkml="http://www.w3.org/2003/InkML" xml:id="stk66" contextRef="#ctx0" brushRef="#br4">25183 6879 0,'0'0'15,"0"0"-15,89 32 29,-42 -8 -29,-9 -28 15,4 -4 -15,5 8 16,14 -24 -16,5 12 31,-14 16 -31,4 -16 16,0 8 -16,-4 -4 15,0 4 -15,-10 8 32,5 20 -32,0 -24 0,-5 16 15,10 8 -15,-10 -12 31,-4 -16 -31,9 -4 0,0 0 32,4 4 -32,15 -8 0,0 8 31,4 8 -31,1 12 0,-10 -12 16,-5 0 -16,15 12 31,-15 -16 -31,-4 -4 0,9 -12 31,-14 24 -31,0 -16 0,-5 8 31,19 20 -31,0 -28 0,0 8 32,-4 -4 -32,-10 8 0,0 -20 31,4 20 -31,1 0 0,-5 -4 15,-5 -4 -15,1 -8 32,-1 4 -32,0 4 0,-4 -8 31,-1 8 -31,6 -12 0,-15 0 16,5 16 -16,0 0 20,4 4 -20,5 8 15,-13 -8 -15,-6 -4 16,10 4 -16,-5 4 31,0 0 -31,5 0 0,-5 0 16,5 -8 -16,-9 -12 31,-5 12 -31,13 12 16,-8 -24 -16,-1 20 15,6 -12 -15,-11 16 32,11 -24 -32,4 12 0,4 12 31,-13 -8 -31,-1 0 0,1 8 31,4 8 -31,-5 -32 0,-13 0 31,-1 4 -31,0 4 0,-9 -12 0,24 -32 16,-24 48 15,0 0 -31,0 0 0</inkml:trace>
    </iact:actionData>
  </iact:action>
  <iact:action type="add" startTime="153856">
    <iact:property name="dataType"/>
    <iact:actionData xml:id="d67">
      <inkml:trace xmlns:inkml="http://www.w3.org/2003/InkML" xml:id="stk67" contextRef="#ctx0" brushRef="#br4">28354 6547 0,'0'0'15,"0"0"-15,0 0 0,0 0 32,0 0 -32,0 0 0,80 112 15,-66 -84 1,5 24 -16,0 16 31,-1 4 -31,11 8 0,-6 -8 31,-9 16 -31,5 -24 0,-10 20 32,-4 -36 -32,-5 -48 0,0 0 0,0 0 15</inkml:trace>
    </iact:actionData>
  </iact:action>
  <iact:action type="add" startTime="155165">
    <iact:property name="dataType"/>
    <iact:actionData xml:id="d68">
      <inkml:trace xmlns:inkml="http://www.w3.org/2003/InkML" xml:id="stk68" contextRef="#ctx0" brushRef="#br4">28838 6887 0,'-80'-104'31,"80"104"-31,0 0 0,0 0 32,0 0 -32,0 0 0,0 0 0,-38 116 31,29 -68 -31,-10 -16 16,5 4 -16,10 16 45,-1 0 -45,0 -28 15,0 8 -15,5 8 16,10 4 -16,-5 8 31,-5 -4 -31,4 -16 0,15 -4 16,-10 -4 -16,15 4 31,-1 -8 -31,10 0 16,-9 -16 -16,9 16 15,0 8 -15,-1 0 32,-3 -20 -32,-1 -8 15,-5 0 -15,1 -20 16,4 8 -16,14 -32 31,-14 20 -31,-4 -8 0,-5 -8 16,-1 4 -16,-3 16 31,-20 -4 -31,0 8 0,0 4 31,-18 -12 -31,4 4 0,0 -8 16,-9 4 -16,-9 4 31,-1 8 -31,10 4 16,0 0 -16,0 12 15,-1 24 -15,-4 -4 32,-9 16 -32,14 -8 0,-5 24 31,10 0 -31,13 8 0,20 24 31,32 8 -31,-5 -20 0,1 -20 16,-38 -56 -16,0 0 0,0 0 31</inkml:trace>
    </iact:actionData>
  </iact:action>
  <iact:action type="add" startTime="166645">
    <iact:property name="dataType"/>
    <iact:actionData xml:id="d69">
      <inkml:trace xmlns:inkml="http://www.w3.org/2003/InkML" xml:id="stk69" contextRef="#ctx0" brushRef="#br5">26066 7467 0,'0'0'31,"0"0"-31,0 0 16,0 0 -16,0 0 0,-14 132 15,9 -88 17,10 -16 -32,0 4 0,0 -16 31,4 28 -31,-4 -12 0,13 4 16,-4 4 -16,-14 12 31,5 -24 -31,0 20 0,0 -8 31,-1 -12 -31,6 -8 0,-15 -8 31,10 -8 -31,-1 -4 0,-4 0 0,0 0 0,0 0 0</inkml:trace>
    </iact:actionData>
  </iact:action>
  <iact:action type="add" startTime="169575">
    <iact:property name="dataType"/>
    <iact:actionData xml:id="d70">
      <inkml:trace xmlns:inkml="http://www.w3.org/2003/InkML" xml:id="stk70" contextRef="#ctx0" brushRef="#br5">27457 7819 0,'0'0'16,"0"0"-16,0 0 31,0 0 -31,0 0 0,0 0 0,0 0 0</inkml:trace>
    </iact:actionData>
  </iact:action>
  <iact:action type="add" startTime="170090">
    <iact:property name="dataType"/>
    <iact:actionData xml:id="d71">
      <inkml:trace xmlns:inkml="http://www.w3.org/2003/InkML" xml:id="stk71" contextRef="#ctx0" brushRef="#br5">26099 7703 0,'0'0'16,"0"0"-16,0 0 31,0 0 -31,0 0 0,0 0 0,0 0 0,0 0 0,0 0 16,0 0 -16,0 0 0,0 0 0,85 20 78,-20 -24 -78,1 16 15,5 -12 -15,-1 16 16,5 -8 -16,10 -12 31,4 12 -31,-28 -12 0,0 16 31,-14 -8 -31,14 -4 0,0 8 32,5 8 -32,0 -4 0,-19 -8 15,0 4 -15,-5 4 32,-4 -4 -32,4 -4 0,24 24 31,-66 -28 -31,0 0 0,0 0 15</inkml:trace>
    </iact:actionData>
  </iact:action>
  <iact:action type="add" startTime="170761">
    <iact:property name="dataType"/>
    <iact:actionData xml:id="d72">
      <inkml:trace xmlns:inkml="http://www.w3.org/2003/InkML" xml:id="stk72" contextRef="#ctx0" brushRef="#br5">27297 7495 0,'0'0'16,"0"0"-16,0 0 0,0 0 31,0 0 -31,0 0 0,0 0 0,0 0 0,47 112 31,-19 -84 1,-9 16 -32,9 0 0,-9 16 15,4 12 -15,10 4 32,-4 12 -32,-20 -20 0,0 -12 31,5 -24 -31,-14 -32 0,0 0 31,0 0 -31</inkml:trace>
    </iact:actionData>
  </iact:action>
  <iact:action type="add" startTime="171437">
    <iact:property name="dataType"/>
    <iact:actionData xml:id="d73">
      <inkml:trace xmlns:inkml="http://www.w3.org/2003/InkML" xml:id="stk73" contextRef="#ctx0" brushRef="#br5">27602 7435 0,'0'0'15,"0"0"-15,0 0 32,80 32 -32,-70 -24 15,-1 4 -15,-9 4 0,14 0 16,19 -12 15,5 -16 -31,4 8 0,5 -4 31,9 12 -31,5 8 0,0 -12 16,-9 -4 0,0 0 -16,-24 -4 31,-14 12 -31,19 12 0,-28 -4 16,4 12 -16,-18 -8 31,-1 24 -31,-4 -24 0,-9 32 31,13 -8 -31,15 4 0,-5 4 31,5 20 -31,-5 -12 0,9 16 16,0 -4 -16,6 -8 31,-1 -36 -31,-14 -24 0,0 0 16,0 0 -16</inkml:trace>
    </iact:actionData>
  </iact:action>
  <iact:action type="add" startTime="180423">
    <iact:property name="dataType"/>
    <iact:actionData xml:id="d74">
      <inkml:trace xmlns:inkml="http://www.w3.org/2003/InkML" xml:id="stk74" contextRef="#ctx0" brushRef="#br5">31201 8427 0,'0'0'16,"0"0"-16,0 0 15,0 0 -15,0 0 0,0 0 0,0 0 32,0 0 -32,28 124 31,-23 -92 -31,-5 20 31,14 -8 -31,0 -8 0,-5 12 31,-4 12 -31,0 -16 0,0 4 32,4 -12 -32,-9 4 0,-5 -12 15,10 -4 -15,0 0 32,-1 -4 -32,6 -16 0,-15 -4 15,5 4 -15,-28 -4 31,28 0 -31,0 0 0,0 0 16</inkml:trace>
    </iact:actionData>
  </iact:action>
  <iact:action type="add" startTime="181079">
    <iact:property name="dataType"/>
    <iact:actionData xml:id="d75">
      <inkml:trace xmlns:inkml="http://www.w3.org/2003/InkML" xml:id="stk75" contextRef="#ctx0" brushRef="#br5">31610 8755 0,'0'0'16,"80"-12"-16,-5 8 31,-19 -8 -31,-9 4 0,24 -12 29,-20 12 -29,10 8 0,0 -8 15,0 8 -15,5 0 31,-5 -12 -31,-14 -4 0,-9 4 32,-15 12 -32,20 -12 0,-11 8 31,1 -8 -31,-19 20 0,15 -8 16,-6 0 -16,5 4 31,15 0 -31,-11 8 15,-13 -16 -15,5 12 16,9 4 -16,9 -20 31,5 20 -31,0 -8 0,-5 -4 32,-4 4 -32,9 -12 0,14 -4 31,-14 4 -31,0 0 0,4 -4 15,1 0 -15,4 0 32,15 32 -32,-5 -20 15,-5 12 -15,5 4 16,-5 -4 -16,4 -20 31,-4 -4 -31,5 4 0,-19 -4 31,10 4 -31,-15 -16 0,-14 16 16,10 4 -16,-1 -4 31,-9 20 -31,15 -8 0,-15 12 32,14 0 -32,0 0 0,1 0 30,13 -16 -30,-18 8 0,9 -12 15,0 0 -15,-5 8 32,5 -4 -32,0 0 15,-5 4 -15,0 -8 16,10 12 -16,5 -8 31,-6 12 -31,1 4 0,-5 -12 16,-5 4 -16,-4 -12 31,4 0 -31,10 -8 16,-10 16 -16,5 -16 15,-14 24 -15,4 4 32,6 -28 -32,-10 32 0,-5 -4 31,-9 4 -31,-10 -16 0,5 0 0,-23 -8 15,-5 4 -15,14 0 0,0 0 0,0 0 32</inkml:trace>
    </iact:actionData>
  </iact:action>
  <iact:action type="add" startTime="182272">
    <iact:property name="dataType"/>
    <iact:actionData xml:id="d76">
      <inkml:trace xmlns:inkml="http://www.w3.org/2003/InkML" xml:id="stk76" contextRef="#ctx0" brushRef="#br5">35265 8135 0,'0'0'31,"0"0"-31,0 0 0,0 0 16,0 0 -16,0 0 0,-47 136 31,47 -88 -31,14 -4 31,-19 16 -31,19 24 0,-9 -12 16,0 8 0,-5 -16 -16,14 0 15,14 -16 -15,-9 -4 31,13 -24 -31,-22 -28 0,4 8 32,-14 0 -32,0 0 0,0 0 0</inkml:trace>
    </iact:actionData>
  </iact:action>
  <iact:action type="add" startTime="186506">
    <iact:property name="dataType"/>
    <iact:actionData xml:id="d77">
      <inkml:trace xmlns:inkml="http://www.w3.org/2003/InkML" xml:id="stk77" contextRef="#ctx0" brushRef="#br5">35758 8183 0,'-28'-4'32,"28"4"-32,0 0 0,0 0 15,0 0 -15,0 0 0,-33 108 31,33 -72 -31,-10 4 32,10 8 -32,-9 4 0,18 4 31,1 -20 -31,4 -12 0,5 -8 16,18 -4 -16,10 -28 31,14 20 -31,5 -12 0,-5 8 31,5 -16 -31,-14 20 0,-10 -4 31,-5 8 -31,-4 12 0,-14 8 16,-5 -4 -16,-9 0 31,-10 -8 -31,-4 16 16,9 0 -16,-14 0 15,-14 16 -15,-10 -12 16,5 4 -16,0 -4 31,-23 4 -31,14 -20 16,4 0 -16,0 -20 16,24 0 -16,-23 -16 31,4 -12 -31,14 -4 0,14 -8 31,5 4 -31,43 -20 0,-43 56 29,0 0 -29,0 0 0</inkml:trace>
    </iact:actionData>
  </iact:action>
  <iact:action type="add" startTime="187301">
    <iact:property name="dataType"/>
    <iact:actionData xml:id="d78">
      <inkml:trace xmlns:inkml="http://www.w3.org/2003/InkML" xml:id="stk78" contextRef="#ctx0" brushRef="#br5">35951 8203 0,'0'0'31,"98"36"-31,-13 4 0,9 -8 32,0 -68 -32,-29 -4 0,-65 40 15,0 0 -15,0 0 0</inkml:trace>
    </iact:actionData>
  </iact:action>
  <iact:action type="add" startTime="195319">
    <iact:property name="dataType"/>
    <iact:actionData xml:id="d79">
      <inkml:trace xmlns:inkml="http://www.w3.org/2003/InkML" xml:id="stk79" contextRef="#ctx0" brushRef="#br6">32939 9591 0,'0'0'15,"0"0"-15,0 0 16,0 0 -16,0 104 31,0 -88 -31,-5 24 0,10 16 32,5 12 -32,13 -16 0,-9 12 15,10 0 1,-1 -12 -16,15 4 15,13 -32 -15,-13 4 32,-29 -36 -32,-9 8 0,0 0 15,0 0 -15</inkml:trace>
    </iact:actionData>
  </iact:action>
  <iact:action type="add" startTime="195866">
    <iact:property name="dataType"/>
    <iact:actionData xml:id="d80">
      <inkml:trace xmlns:inkml="http://www.w3.org/2003/InkML" xml:id="stk80" contextRef="#ctx0" brushRef="#br6">33014 9995 0,'0'0'31,"0"0"-31,0 0 0,90 -32 16,-48 28 -16,0 -8 15,5 12 -15,5 4 31,-5 4 -31,19 0 0,4 -4 16,5 8 0,24 -8 -16,-10 20 31,-4 -8 -31,4 0 0,-23 0 31,-15 -4 -31,-18 -8 0,-9 -4 31,9 0 -31,-33 0 0,0 0 0,0 0 16</inkml:trace>
    </iact:actionData>
  </iact:action>
  <iact:action type="add" startTime="196381">
    <iact:property name="dataType"/>
    <iact:actionData xml:id="d81">
      <inkml:trace xmlns:inkml="http://www.w3.org/2003/InkML" xml:id="stk81" contextRef="#ctx0" brushRef="#br6">34010 9547 0,'0'0'16,"0"0"-16,0 0 0,0 0 31,5 108 -31,9 -84 16,0 -4 -16,-4 -4 15,8 20 -15,1 8 32,-5 12 -32,5 12 0,5 -12 31,4 12 -31,0 -4 0,-5 8 31,-9 -12 -31,-4 -4 0,-43 -40 16,14 -12 -16,19 -4 15,0 0 1,0 0 -16</inkml:trace>
    </iact:actionData>
  </iact:action>
  <iact:action type="add" startTime="196866">
    <iact:property name="dataType"/>
    <iact:actionData xml:id="d82">
      <inkml:trace xmlns:inkml="http://www.w3.org/2003/InkML" xml:id="stk82" contextRef="#ctx0" brushRef="#br6">34945 9551 0,'0'0'31,"0"0"-31,0 0 16,0 0 -16,0 0 0,0 0 0,-19 112 31,-9 -52 0,-5 16 -31,0 -8 0,10 -12 16,-15 -12 -1,20 0 -15,3 4 16,6 -16 -16,4 -12 31,5 -12 -31,10 -4 0,4 -4 0,23 -16 31,1 4 -31,9 0 21,5 0 -21,13 -4 31,-3 24 -31,13 -16 0,-5 -4 32,-13 16 -32,-6 -12 0,1 16 31,-10 4 -31,-14 -8 0,-14 0 31,-28 -28 -31,14 24 0,0 0 16,0 0 -16</inkml:trace>
    </iact:actionData>
  </iact:action>
  <iact:action type="add" startTime="197433">
    <iact:property name="dataType"/>
    <iact:actionData xml:id="d83">
      <inkml:trace xmlns:inkml="http://www.w3.org/2003/InkML" xml:id="stk83" contextRef="#ctx0" brushRef="#br6">35265 9943 0,'0'0'31,"0"0"-31,9 204 0,0 -72 16,-9 32 0,-14 36 -16,38 -48 31,-15 -44 -31,-9 -108 0,0 0 0,0 0 16</inkml:trace>
    </iact:actionData>
  </iact:action>
  <iact:action type="add" startTime="230775">
    <iact:property name="dataType"/>
    <iact:actionData xml:id="d84">
      <inkml:trace xmlns:inkml="http://www.w3.org/2003/InkML" xml:id="stk84" contextRef="#ctx0" brushRef="#br7">14401 4623 0,'10'36'31,"-10"-36"-31,113 24 0,-24 24 31,0 8 -31,0 -12 0,-9 0 32,0 -8 -32,0 4 0,-14 -4 15,23 -4 -15,-4 0 32,-15 4 -32,0 4 0,1 -8 31,-15 8 -31,5 12 0,-4 8 31,-6 -8 -31,-8 0 0,8 -12 16,-4 8 -16,10 4 31,4 4 -31,9 -12 0,-18 -4 31,4 -8 -31,5 4 0,5 4 31,-5 -12 -31,-14 12 0,0 -16 16,-5 4 -16,-4 0 31,-5 4 -31,19 0 16,-1 12 -16,10 16 16,29 8 -16,-15 -8 31,14 -8 -31,-28 -24 0,-9 -60 31,-52 32 -31,0 0 0,0 0 0</inkml:trace>
    </iact:actionData>
  </iact:action>
  <iact:action type="add" startTime="231794">
    <iact:property name="dataType"/>
    <iact:actionData xml:id="d85">
      <inkml:trace xmlns:inkml="http://www.w3.org/2003/InkML" xml:id="stk85" contextRef="#ctx0" brushRef="#br7">14293 4763 0,'0'0'16,"61"168"-16,-23 12 31,-5 8 -15,23 -60 -16,-13 -44 0,-20 -52 15,-23 -32 -15,0 0 0,0 0 32</inkml:trace>
    </iact:actionData>
  </iact:action>
  <iact:action type="add" startTime="232122">
    <iact:property name="dataType"/>
    <iact:actionData xml:id="d86">
      <inkml:trace xmlns:inkml="http://www.w3.org/2003/InkML" xml:id="stk86" contextRef="#ctx0" brushRef="#br7">14322 4487 0,'0'0'32,"159"-52"-32,-55 8 0,-10 0 15,-5 -24 1,-28 -28 -16,-61 96 40,0 0 -40,0 0 0</inkml:trace>
    </iact:actionData>
  </iact:action>
  <iact:action type="add" startTime="233036">
    <iact:property name="dataType"/>
    <iact:actionData xml:id="d87">
      <inkml:trace xmlns:inkml="http://www.w3.org/2003/InkML" xml:id="stk87" contextRef="#ctx0" brushRef="#br7">10253 3883 0,'75'0'31,"-75"0"-31,127 16 16,-28 -24 -16,37 12 16,0 8 -1,-4 -20 -15,4 8 32,14 0 -32,1 12 0,18 -24 31,5 20 -31,4 0 0,-13 -4 15,-15 4 -15,5 -20 32,24 4 -32,-6 8 0,-18 -4 31,-37 -4 -31,-1 -4 0,-23 -8 30,-14 0 -30,-38 -8 31,-18 -4 -31,-24 32 0,0 0 31,0 0 -31</inkml:trace>
    </iact:actionData>
  </iact:action>
  <iact:action type="add" startTime="233706">
    <iact:property name="dataType"/>
    <iact:actionData xml:id="d88">
      <inkml:trace xmlns:inkml="http://www.w3.org/2003/InkML" xml:id="stk88" contextRef="#ctx0" brushRef="#br7">10634 3419 0,'0'0'32,"0"0"-32,0 0 0,-118 104 15,57 -60 -15,-14 24 32,9 -8 -32,15 -8 15,8 -16 -15,6 8 16,-1 4 -16,19 -8 31,10 0 -31,9 -12 0,0 8 31,42 8 -31,10 16 0,28 20 32,18 0 -32,25 0 0,8 -8 15,19 4 -15,-4 -4 31,-146 -72 -31,0 0 0,0 0 16</inkml:trace>
    </iact:actionData>
  </iact:action>
  <iact:action type="add" startTime="234595">
    <iact:property name="dataType"/>
    <iact:actionData xml:id="d89">
      <inkml:trace xmlns:inkml="http://www.w3.org/2003/InkML" xml:id="stk89" contextRef="#ctx0" brushRef="#br7">5771 3923 0,'0'0'31,"141"8"-31,-23 20 0,-15 4 16,15 -20 0,-1 0 -16,15 0 31,18 -24 -31,0 12 0,-18 -4 15,-5 8 -15,-10 -4 32,19 -12 -32,-4 8 0,-5 8 31,-10 4 -31,-9 0 0,-19 -8 16,15 16 -16,18 -4 31,14 4 -31,-18 4 0,-1 4 31,5 4 -31,14 -36 0,-37 8 29,-52 12 -29,-47 -12 0,0 0 0,0 0 16</inkml:trace>
    </iact:actionData>
  </iact:action>
  <iact:action type="add" startTime="235234">
    <iact:property name="dataType"/>
    <iact:actionData xml:id="d90">
      <inkml:trace xmlns:inkml="http://www.w3.org/2003/InkML" xml:id="stk90" contextRef="#ctx0" brushRef="#br7">6626 3407 0,'0'0'15,"0"0"-15,-126 36 0,41 -16 32,-14 28 -32,-27 20 15,8 -16 -15,-4 12 16,14 16 -16,-5 16 31,19 -28 -31,33 -8 0,28 -12 16,29 -36 -16,32 -4 0,38 0 31,18 4 -6,38 -4 -25,-14 32 15,33 4 -15,14 40 31,57 48 -31,-39 8 0,-173 -140 32,0 0 -32,0 0 0</inkml:trace>
    </iact:actionData>
  </iact:action>
  <iact:action type="add" startTime="236085">
    <iact:property name="dataType"/>
    <iact:actionData xml:id="d91">
      <inkml:trace xmlns:inkml="http://www.w3.org/2003/InkML" xml:id="stk91" contextRef="#ctx0" brushRef="#br7">1572 4023 0,'0'0'16,"0"0"-16,-90 -8 31,67 8 -31,9 -12 0,0 4 0,9 4 16,5 12 -16,0 -8 0,52 0 47,-24 -4 -47,23 4 15,11 12 -15,36 0 16,10 8 -16,24 -4 31,-5 8 -15,18 12 -16,29 -32 0,-14 12 16,0 -12 -16,13 -4 31,-13 0 -31,-24 8 0,24 -4 31,-14 -12 -31,37 16 0,10 -12 31,-10 -4 -31,-28 -4 0,-10 4 16,20 8 -16,18 8 31,-19 -12 -31,-9 4 16,-28 8 -16,-33 -20 15,-42 8 -15,-52 4 32,0 0 -32,0 0 0</inkml:trace>
    </iact:actionData>
  </iact:action>
  <iact:action type="add" startTime="236820">
    <iact:property name="dataType"/>
    <iact:actionData xml:id="d92">
      <inkml:trace xmlns:inkml="http://www.w3.org/2003/InkML" xml:id="stk92" contextRef="#ctx0" brushRef="#br7">2051 3579 0,'0'0'31,"0"0"-31,-146 32 0,66 20 16,-14 0 -16,5 12 31,-14 16 -15,9 0 -16,19 12 0,23 -36 15,19 -4 -15,33 0 31,14 -4 -31,19 4 0,28 0 32,24 -12 -32,23 12 0,23 12 15,34 12 -15,18 8 32,28 -12 -32,-32 -24 15,-179 -48 -15,0 0 16,0 0 -16</inkml:trace>
    </iact:actionData>
  </iact:action>
  <iact:action type="add" startTime="244107">
    <iact:property name="dataType"/>
    <iact:actionData xml:id="d93">
      <inkml:trace xmlns:inkml="http://www.w3.org/2003/InkML" xml:id="stk93" contextRef="#ctx0" brushRef="#br7">9455 4583 0,'-90'20'31,"90"-20"-31,-23 112 16,13 -12 -16,10 0 15,-4 12 1,8 12 -16,6 -8 15,-20 4 -15,10 -8 32,10 12 -32,-5 4 0,-15 -20 31,10 -16 -31,5 -8 0,-5 16 31,0 8 -31,5 -4 0,-10 -20 31,5 4 -31,-5 4 0,-4 -20 32,-1 28 -32,10 -12 0,14 20 31,5 -24 -31,5 4 0,-10 4 16,-10 -4 -16,-8 16 31,23 0 -31,-19 -28 0,4 4 15,6 -4 -15,-10 -4 32,4 0 -32,6 -8 15,-20 -20 -15,6 0 16,-6 -12 -16,10 28 31,10 -4 -31,4 4 0,-10 -24 16,-4 4 -16,5 -16 31,0 12 -31,0 4 16,4 -4 -16,-4 -8 15,-5 -12 -15,-10 4 32,10 -20 -32,0 0 0,0 0 15</inkml:trace>
    </iact:actionData>
  </iact:action>
  <iact:action type="add" startTime="244948">
    <iact:property name="dataType"/>
    <iact:actionData xml:id="d94">
      <inkml:trace xmlns:inkml="http://www.w3.org/2003/InkML" xml:id="stk94" contextRef="#ctx0" brushRef="#br7">8313 7415 0,'0'0'32,"0"0"-32,0 0 15,0 0 -15,89 48 32,-42 -12 -32,19 12 0,0 12 15,23 20 -15,28 8 31,39 44 -31,-1 0 0,-24 4 32,-23 -36 -32,-14 -8 0,-23 -16 15,-24 -28 -15,-24 -104 32,-23 56 -32,0 0 0,0 0 15</inkml:trace>
    </iact:actionData>
  </iact:action>
  <iact:action type="add" startTime="245339">
    <iact:property name="dataType"/>
    <iact:actionData xml:id="d95">
      <inkml:trace xmlns:inkml="http://www.w3.org/2003/InkML" xml:id="stk95" contextRef="#ctx0" brushRef="#br7">9938 6775 0,'0'0'16,"0"0"-16,-32 140 30,-6 -24 -30,-14 44 0,5 -12 16,-18 56 -16,-20 12 31,24 36 -31,23 -8 0,20 20 31,18 -264 -31,0 0 0,0 0 16</inkml:trace>
    </iact:actionData>
  </iact:action>
  <iact:action type="add" startTime="245604">
    <iact:property name="dataType"/>
    <iact:actionData xml:id="d96">
      <inkml:trace xmlns:inkml="http://www.w3.org/2003/InkML" xml:id="stk96" contextRef="#ctx0" brushRef="#br7">9498 8520 0</inkml:trace>
    </iact:actionData>
  </iact:action>
  <iact:action type="add" startTime="245869">
    <iact:property name="dataType"/>
    <iact:actionData xml:id="d97">
      <inkml:trace xmlns:inkml="http://www.w3.org/2003/InkML" xml:id="stk97" contextRef="#ctx0" brushRef="#br7">10028 9055 0,'0'0'16,"84"16"-16,-18 -8 30,-5 12 -30,0 0 31,10 8 -31,9 -8 0,-1 0 15,6 0 -15,0 4 32,13 -8 -32,-4 -8 0,-9 -4 31,-5 -4 -31,13 16 0,1 0 31,5 4 -31,-5 -4 0,-14 -20 31,-5 16 -31,10 0 0,13 -4 16,-4 4 -16,-4 -8 31,-20 0 -31,0 0 0,-8 -12 32,13 -8 -32,0 12 0,5 -12 31,0 20 -31,-5 -8 0,5 24 15,4 8 -15,-4 -16 32,-14 -4 -32,0 4 0,-5 -4 31,37 0 -31,15 0 0,-14 8 31,-19 -8 -31,-19 4 0,-24 4 31,-37 -16 -31,0 0 0,0 0 0,0 0 0</inkml:trace>
    </iact:actionData>
  </iact:action>
  <iact:action type="add" startTime="246710">
    <iact:property name="dataType"/>
    <iact:actionData xml:id="d98">
      <inkml:trace xmlns:inkml="http://www.w3.org/2003/InkML" xml:id="stk98" contextRef="#ctx0" brushRef="#br7">12560 8619 0,'0'0'16,"94"76"-16,-24 -12 16,1 4 -16,27 4 15,15 8 1,-5 4 -16,-19 -12 31,-13 8 -31,-25 20 0,-51 -100 31,0 0 -31,0 0 0</inkml:trace>
    </iact:actionData>
  </iact:action>
  <iact:action type="add" startTime="247100">
    <iact:property name="dataType"/>
    <iact:actionData xml:id="d99">
      <inkml:trace xmlns:inkml="http://www.w3.org/2003/InkML" xml:id="stk99" contextRef="#ctx0" brushRef="#br7">13161 9451 0,'0'0'16,"0"0"-16,0 0 31,-122 84 -31,75 -44 0,-28 4 16,-5 28 -16,-23 24 31,-1 8 -31,1 40 0,-5 -16 15,9 -12 -15,24 -36 32,75 -80 -32,0 0 0,0 0 15</inkml:trace>
    </iact:actionData>
  </iact:action>
  <iact:action type="add" startTime="247101">
    <iact:property name="dataType"/>
    <iact:actionData xml:id="d100">
      <inkml:trace xmlns:inkml="http://www.w3.org/2003/InkML" xml:id="stk100" contextRef="#ctx0" brushRef="#brinv">0 0 0</inkml:trace>
    </iact:actionData>
  </iact:action>
  <iact:action type="add" startTime="247102">
    <iact:property name="dataType"/>
    <iact:actionData xml:id="d101">
      <inkml:trace xmlns:inkml="http://www.w3.org/2003/InkML" xml:id="stk101" contextRef="#ctx0" brushRef="#brinv">39622 11771 0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1-11T05:43:03.579Z"/>
    </inkml:context>
    <inkml:brush xml:id="br0">
      <inkml:brushProperty name="width" value="0.23714" units="cm"/>
      <inkml:brushProperty name="height" value="0.23714" units="cm"/>
      <inkml:brushProperty name="color" value="#808080"/>
    </inkml:brush>
    <inkml:brush xml:id="br1">
      <inkml:brushProperty name="width" value="0.23714" units="cm"/>
      <inkml:brushProperty name="height" value="0.23714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2273">
    <iact:property name="dataType"/>
    <iact:actionData xml:id="d0">
      <inkml:trace xmlns:inkml="http://www.w3.org/2003/InkML" xml:id="stk0" contextRef="#ctx0" brushRef="#br0">18644 3050 0,'0'0'16,"0"0"-16,-118 -68 31,62 36 -31,-10 -4 0,15 12 31,4 4 -31,-5 4 0,5 0 31,-14 4 -31,0 -8 0,14 -4 32,5 20 -32,4 12 0,5 -4 15,5 8 -15,4 -20 31,-13 12 -31,4 20 16,0 -12 -16,10 4 16,-1 4 -16,-18 -4 31,4 4 -31,10 8 0,5 4 16,-10 20 -16,-10 -12 31,15 -8 -31,-14 16 0,9 0 31,-5 -8 -31,15 4 0,-1 0 31,15 -4 -31,0 8 0,4 4 16,19 0 -16,0 4 31,-9 8 -31,0 -24 16,9 12 -16,9 -16 15,1 4 -15,4 8 41,9 0 -41,6 8 0,-6 -20 31,6 -16 -31,-1 -4 0,0 28 16,0 -12 -16,10 -12 31,-5 4 -31,-9 -8 15,-1 -12 -15,10 0 16,24 20 -16,8 -12 31,-13 -4 -31,-14 -12 0,-10 0 16,0 0 -16,1 -4 31,-15 -20 -31,5 12 0,-5 0 31,-4 -24 -31,-10 8 0,4 8 32,11 -4 -32,-6 -8 0,5 0 15,-14 4 -15,0 4 32,1 -8 -32,-6 8 15,-4 -4 -15,-1 4 16,-4 -8 -16,0 4 31,-9 -32 -31,-5 -12 16,0 0 -16,-5 0 15,-19 12 -15,1 -12 16,-15 -4 -16,-9 0 31,0 8 -31,-5 20 0,-42 12 31,-14 8 -31,122 32 0,0 0 0,0 0 32</inkml:trace>
    </iact:actionData>
  </iact:action>
  <iact:action type="add" startTime="81228">
    <iact:property name="dataType"/>
    <iact:actionData xml:id="d1">
      <inkml:trace xmlns:inkml="http://www.w3.org/2003/InkML" xml:id="stk1" contextRef="#ctx0" brushRef="#br0">15111 898 0,'0'0'16,"0"0"-16,0 0 31,0 0 -31,0 0 0,0 0 0,0 0 0,0 0 0,0 0 31,0 0 -31,0 0 0,0 0 0,0 0 0,0 0 0,0 0 16,0 0 -16,-19 -104 94,0 72 -94,1 -4 0,-11 8 15,11 0 -15,-1 4 31,0 -12 -31,0 12 0,10 4 32,-5 -12 -32,-5 -4 0,5 0 31,5 12 -31,-6 -8 0,1 16 31,5 4 -31,-24 -8 0,5 8 31,-14 -8 -31,-10 16 0,5 0 16,-9 4 -16,-5 4 31,-15 20 -31,6 -4 16,13 16 -16,6 -4 16,-1 -12 -16,0 24 15,-4 4 -15,9 8 31,0 0 -31,5 -24 16,-5 12 -16,9 8 16,-4 -8 -16,14 12 31,0 -4 -31,14 8 0,9 -8 31,10 0 -31,4 -12 0,5 0 31,0 4 -31,10 -4 0,4 -4 16,9 4 -16,1 8 31,0 4 -31,4 -8 0,-9 -4 32,0 0 -32,-1 -4 0,11 16 31,-1 0 -31,5 0 0,-5 -16 15,15 12 -15,-15 -20 32,10 4 -32,-5 -12 15,9 -12 -15,-4 8 16,4 -16 -16,-9 -8 16,5 -12 -16,-1 0 31,1 -4 -31,-10 -4 15,10 -20 -15,-10 0 16,10 -32 -16,-24 -32 31,-4 -16 -31,-15 16 0,-14 4 32,-23 0 -32,-28 -4 0,-15 -4 29,10 4 -29,5 16 0,56 96 15,0 0 -15,0 0 0</inkml:trace>
    </iact:actionData>
  </iact:action>
  <iact:action type="add" startTime="82850">
    <iact:property name="dataType"/>
    <iact:actionData xml:id="d2">
      <inkml:trace xmlns:inkml="http://www.w3.org/2003/InkML" xml:id="stk2" contextRef="#ctx0" brushRef="#br0">10723 814 0,'0'0'16,"0"0"-16,0 0 15,0 0 -15,0 0 32,38 -104 -32,-33 76 0,-1 -12 15,-8 24 -15,-6 -8 31,-9 -4 -31,1 8 0,-6 0 32,1 12 -32,-29 -20 0,-4 20 31,-20 0 -31,6 -4 16,18 20 -16,-14 -4 15,1 4 -15,-6 4 31,15 -4 -31,-1 12 0,10 -4 16,0 0 -16,-9 -4 31,0 0 -31,-1 8 0,1 -4 32,4 8 -32,15 -12 0,-1 20 15,1 4 -15,4 -16 31,0 8 -31,9 12 16,6 -4 -16,-1 8 4,-5 16 -4,-4 4 31,5 -8 -31,4 -4 0,9 0 31,6 4 -31,4 -4 0,9 4 31,-4 12 -31,4 -8 0,5 0 16,10 8 -16,-1 -8 31,1 4 -31,-1 -12 0,5 -28 32,5 4 -32,0 -8 0,0 8 31,9 -8 -31,-4 4 0,-1 -8 15,-8 0 -15,13 8 32,-4 4 -32,9 -24 0,-5 8 31,-5 -8 -31,1 0 0,-10 8 31,29 -16 -31,-1 -12 0,-9 16 31,-14 -8 -31,4 8 0,-4 -4 16,10 -12 -16,-1 -12 31,5 12 -31,-19 -16 0,19 4 32,-14 -4 -32,-5 -8 0,10 12 31,-1 -12 -31,-13 0 0,-1 -8 15,1 0 -15,-1 -16 48,1 -12 -48,-6 8 15,6 12 -15,-10 -4 16,-9 16 -16,-5 0 31,-10 -4 -31,-18 -8 0,5 0 16,-10 -12 -16,-10 -12 31,-4 -16 -31,5 8 16,-14 16 -16,14 16 15,-24 24 -15,-33 28 32,-47 44 -32,146 -40 0,0 0 0,0 0 31</inkml:trace>
    </iact:actionData>
  </iact:action>
  <iact:action type="add" startTime="85918">
    <iact:property name="dataType"/>
    <iact:actionData xml:id="d3">
      <inkml:trace xmlns:inkml="http://www.w3.org/2003/InkML" xml:id="stk3" contextRef="#ctx0" brushRef="#br0">6439 898 0,'0'0'15,"0"0"-15,0 0 31,0 0 -31,0 0 0,0 0 0,0 0 0,0 0 0,0 0 16,0 0 -16,0 0 0,-85 -28 63,57 16 -63,5 -20 31,-1 0 -31,-4 -4 0,4 4 15,1 8 -15,-15 4 32,1 -12 -32,-6 20 0,15 -8 31,-9 20 -31,-6 -4 0,1 4 31,-14 -16 -31,-1 4 0,10 4 31,5 8 -31,5 8 0,-10 -16 16,-15 12 -16,-8 4 31,9 16 -31,-5 12 0,14 -8 32,6 4 -32,3 4 0,-8 -4 31,13 16 -31,14 -8 0,10 -4 15,-18 20 -15,8 12 30,19 -8 -30,1 8 0,4 0 31,0 0 -31,14 8 0,28 16 31,0 0 -31,1 0 0,-1 -32 31,5 8 -31,19 -28 0,4 0 32,10 -24 -32,4 4 0,-8 -16 15,4 -12 -15,-10 -4 32,5 -16 -32,5 -8 0,-14 0 31,-24 -20 -31,-4 0 0,-10 -4 15,-9 -8 -15,-15 -12 32,-13 4 -32,-5 8 0,-10 -20 31,-13 -4 -31,-15 -24 0,10 -36 31,-10 -16 -31,10 -12 0,-10 -32 31,52 212 -31,0 0 0,0 0 32</inkml:trace>
    </iact:actionData>
  </iact:action>
  <iact:action type="add" startTime="87139">
    <iact:property name="dataType"/>
    <iact:actionData xml:id="d4">
      <inkml:trace xmlns:inkml="http://www.w3.org/2003/InkML" xml:id="stk4" contextRef="#ctx0" brushRef="#br0">1901 734 0,'0'0'16,"0"0"-16,-104 -40 15,53 28 -15,-15 -8 31,-14 -4 -31,14 8 0,10 0 16,-19 4 0,14 8 -16,-19 4 15,-10 4 -15,1 4 32,23 -4 -32,-18 -4 0,9 -16 15,0 20 -15,13 8 31,1 8 -31,5 16 16,0 0 -16,-1 16 16,10 8 -16,0 -16 31,14 -4 -31,5 -12 16,19 20 -16,-15 8 29,43 16 -29,5 8 31,-6 -4 -31,6 -12 0,9 0 16,-10 0 -16,15 -12 31,-1 -8 -31,1 -8 0,4 -16 32,10 12 -32,9 4 0,14 -8 31,0 -4 -31,-4 -8 0,-1 -16 15,1 4 -15,-15 4 32,15 -8 -32,-15 -16 0,0 20 31,-4 -12 -31,-5 4 0,0 -12 31,0 -4 -31,5 -16 0,-10 24 31,-9 -8 -31,0 -4 0,0 0 16,0 -16 -16,-5 16 31,-14 -4 -31,0 4 0,5 -4 32,-1 -12 -32,-3 -4 0,8 8 31,-9 -4 -31,5 8 0,-19 0 15,14 12 -15,-9 -12 32,-1 -4 -32,-8 -8 0,8 0 31,-18 4 -31,-23 -20 0,-10 8 31,0 16 -31,-24 24 0,-32 0 16,23 0 -16,80 12 31,0 0 -31,0 0 0</inkml:trace>
    </iact:actionData>
  </iact:action>
  <iact:action type="add" startTime="107940">
    <iact:property name="dataType"/>
    <iact:actionData xml:id="d5">
      <inkml:trace xmlns:inkml="http://www.w3.org/2003/InkML" xml:id="stk5" contextRef="#ctx0" brushRef="#br0">17408 3142 0,'113'48'24,"-113"-48"-24,0 0 32,0 0 -32,0 0 0,0 0 0,-113 -64 31,57 40 -31,0 -16 16,-10 8 -16,-28 -24 31,-10 -8 -31,1 12 15,9 4 -15,-5 0 16,-18 -8 -16,14 12 31,4 12 -31,0 -12 0,29 16 16,-10 -8 -16,5 12 31,-5 -4 -31,14 -4 16,-4 0 -16,4 0 15,-4 -16 -15,-15 -8 32,0 -20 -32,-4 0 0,5 16 31,23 4 -31,-15 16 0,6 4 16,-10 4 -16,24 4 31,18 20 -31,5 0 0,10 8 31,9 -24 -31,9 0 0,38 -28 31,-33 52 -31,0 0 0,0 0 0</inkml:trace>
    </iact:actionData>
  </iact:action>
  <iact:action type="add" startTime="108594">
    <iact:property name="dataType"/>
    <iact:actionData xml:id="d6">
      <inkml:trace xmlns:inkml="http://www.w3.org/2003/InkML" xml:id="stk6" contextRef="#ctx0" brushRef="#br0">15773 1798 0,'0'0'16,"-79"-16"-16,18 -4 15,-15 8 -15,-8 -4 16,-1 -8 -16,-4 28 31,4 0 -31,20 8 16,13 4 -16,5 0 15,5 20 -15,18 0 32,19 20 -32,-4 16 0,0 20 15,32 16 -15,15 20 32,23 28 -32,23 -8 15,-13 -12 -15,-71 -136 16,0 0 -16,0 0 31</inkml:trace>
    </iact:actionData>
  </iact:action>
  <iact:action type="add" startTime="109282">
    <iact:property name="dataType"/>
    <iact:actionData xml:id="d7">
      <inkml:trace xmlns:inkml="http://www.w3.org/2003/InkML" xml:id="stk7" contextRef="#ctx0" brushRef="#br0">13876 950 0,'0'0'16,"0"0"-16,0 0 31,0 0 -31,-5 116 0,-56 -96 31,-19 -4 -31,-38 -28 0,-8 4 16,-34 -20 -1,-9 20 -15,-29 4 32,15 -24 -32,-5 12 0,-18 12 15,-29 8 -15,23 0 31,15 8 -31,28 0 0,9 0 32,10 -4 -32,9 4 0,19 -4 31,9 12 -31,28 4 0,15 0 31,18 -8 -31,29 -4 0,23 8 16,0 -4 -16,0 -24 15,56 0 1,-23 0 -16,-33 8 31,0 0 -31,0 0 0</inkml:trace>
    </iact:actionData>
  </iact:action>
  <iact:action type="add" startTime="109860">
    <iact:property name="dataType"/>
    <iact:actionData xml:id="d8">
      <inkml:trace xmlns:inkml="http://www.w3.org/2003/InkML" xml:id="stk8" contextRef="#ctx0" brushRef="#br0">11325 290 0,'0'0'31,"0"0"-31,-127 132 0,47 -92 16,-9 16 -16,-5 8 31,14 4 -31,0 36 16,24 0 -16,9 20 15,4 16 -15,34 40 32,61 -8 -32,56 -24 0,33 -48 31,51 -60 -31,38 -68 0,-230 28 31,0 0 -31,0 0 0</inkml:trace>
    </iact:actionData>
  </iact:action>
  <iact:action type="add" startTime="110516">
    <iact:property name="dataType"/>
    <iact:actionData xml:id="d9">
      <inkml:trace xmlns:inkml="http://www.w3.org/2003/InkML" xml:id="stk9" contextRef="#ctx0" brushRef="#br0">9718 918 0,'0'0'16,"-103"-12"-16,9 0 31,-33 -8 -31,-33 4 16,5 4 -16,-38 -8 0,-42 32 31,1 0 -31,27 -4 0,-19 20 31,-9 -12 -31,19 -4 0,19 8 32,-5 0 -32,38 4 0,13 -16 15,15 24 -15,-5 0 31,-4 -12 -31,18 8 0,42 -8 32,5 -8 -32,29 8 0,13 -4 31,14 -4 -31,24 8 0,0 -24 16,52 4 -16,-10 -28 31,71 -64 -31,-113 92 0,0 0 31,0 0 -31</inkml:trace>
    </iact:actionData>
  </iact:action>
  <iact:action type="add" startTime="110985">
    <iact:property name="dataType"/>
    <iact:actionData xml:id="d10">
      <inkml:trace xmlns:inkml="http://www.w3.org/2003/InkML" xml:id="stk10" contextRef="#ctx0" brushRef="#br0">7190 142 0,'0'0'16,"0"0"-16,-136 72 31,47 -40 -31,14 -12 0,-5 16 16,-5 8 -1,-13 36 -15,4 4 31,9 8 -31,15 24 0,9 8 16,23 12 -16,43 56 31,32 0 -31,29 -16 0,28 -24 16,47 -52 -16,70 -80 31,52 -84 -31,-263 64 16,0 0 -16,0 0 0</inkml:trace>
    </iact:actionData>
  </iact:action>
  <iact:action type="add" startTime="111697">
    <iact:property name="dataType"/>
    <iact:actionData xml:id="d11">
      <inkml:trace xmlns:inkml="http://www.w3.org/2003/InkML" xml:id="stk11" contextRef="#ctx0" brushRef="#br0">5433 1042 0,'0'0'15,"-108"24"-15,0 -24 32,-28 20 -32,9 0 15,-28 -12 -15,-14 8 0,-42 4 32,-24 -16 -32,-9 12 15,27 0 -15,-8 -4 16,18 8 -16,-14 8 31,5 -8 -31,10 12 0,36 -4 31,11 4 -31,23 -12 0,-5 4 32,23 -4 -32,29 8 0,42 -20 15,9 4 -15,24 -12 31,0 -8 -31,14 8 0,0 -16 0,0 4 0,0 12 32,0 0 -32,0 0 0</inkml:trace>
    </iact:actionData>
  </iact:action>
  <iact:action type="add" startTime="112165">
    <iact:property name="dataType"/>
    <iact:actionData xml:id="d12">
      <inkml:trace xmlns:inkml="http://www.w3.org/2003/InkML" xml:id="stk12" contextRef="#ctx0" brushRef="#br0">2812 406 0,'0'0'15,"0"0"-15,-136 76 0,37 -12 31,-9 0 -31,-9 8 16,-1 -4 -16,15 28 16,-1 12 -16,6 32 31,9 20 -31,23 4 0,24 -24 31,23 0 -31,33 0 0,47 -8 16,38 -48 -16,41 -52 31,11 -64 -31,-151 32 0,0 0 31,0 0 -31</inkml:trace>
    </iact:actionData>
  </iact:action>
  <iact:action type="add" startTime="114629">
    <iact:property name="dataType"/>
    <iact:actionData xml:id="d13">
      <inkml:trace xmlns:inkml="http://www.w3.org/2003/InkML" xml:id="stk13" contextRef="#ctx0" brushRef="#br1">1600 830 0,'75'84'31,"-75"-84"-31,0 0 0,0 0 31,0 0 -31,0 0 16,0 0 -16,-52 -132 15,10 72 -15,-14 -12 16,4 4 -16,-9 16 31,5 0 -31,4 16 16,-18 0 -16,-6 28 4,-18 12 -4,-18 4 31,-1 20 -31,33 0 0,5 0 31,0 8 -31,-5 24 0,14 -4 31,10 4 -31,13 0 0,11 -4 16,3 -4 -16,1 8 31,-9 8 -31,18 -4 16,0 -4 -16,0 16 15,-4 -16 -15,18 20 32,0 8 -32,29 0 0,-5 -16 15,-1 8 -15,6 -24 32,23 20 -32,9 0 15,5 4 -15,-4 -20 16,4 0 -16,23 -20 31,6 -4 -31,8 -12 0,20 -16 31,-15 0 -31,10 -12 0,0 -48 16,18 -16 -16,-23 -20 31,-9 -8 -31,-19 -12 0,-15 -24 31,-13 0 -31,-52 -16 0,-28 -8 32,-19 28 -32,-24 16 0,-18 36 31,-14 8 -31,-38 24 0,-23 48 31,-34 12 -31,198 -16 0,0 0 0,0 0 15</inkml:trace>
    </iact:actionData>
  </iact:action>
  <iact:action type="add" startTime="115756">
    <iact:property name="dataType"/>
    <iact:actionData xml:id="d14">
      <inkml:trace xmlns:inkml="http://www.w3.org/2003/InkML" xml:id="stk14" contextRef="#ctx0" brushRef="#br1">6223 758 0,'0'0'16,"-94"-20"-16,23 8 0,10 -28 16,-9 12 -16,-24 4 15,-5 0 1,-9 12 -16,-14 12 30,14 36 -30,9 12 0,5 4 31,-9 20 -31,28 16 0,9 0 32,28 -4 -32,15 0 0,13 8 15,10 8 -15,15 4 31,32 -4 -31,-5 -12 0,10 -12 32,9 4 -32,9 -8 0,5 -8 31,14 -4 -31,-4 -28 0,4 12 16,-4 -36 -16,9 -12 31,-14 -8 -31,-10 -28 0,-18 0 31,18 0 -31,-9 4 0,10 -40 31,-29 8 -31,-9 -16 0,-19 8 16,-19 -12 -16,-18 -12 31,-33 -28 -31,-24 4 16,-19 12 -16,-9 12 15,-24 -12 -15,-23 40 32,-70 28 -32,225 44 0,0 0 31,0 0 -31</inkml:trace>
    </iact:actionData>
  </iact:action>
  <iact:action type="add" startTime="119335">
    <iact:property name="dataType"/>
    <iact:actionData xml:id="d15">
      <inkml:trace xmlns:inkml="http://www.w3.org/2003/InkML" xml:id="stk15" contextRef="#ctx0" brushRef="#br0">10766 6078 0,'0'0'16,"0"0"-16,0 0 16,65 -144 -16,-65 104 31,0 0 -31,-4 8 0,-11 4 31,1 0 -31,-4 -4 0,-1 12 16,0 -28 -16,-14 8 31,-9 4 -31,-5 4 16,-5 8 -16,5 8 15,-9 -4 -15,-1 4 32,-13 12 -32,9 -12 0,-10 20 30,6 -8 -30,8 4 0,-4 12 15,-5 24 -15,5 -4 32,0 4 -32,0 -20 15,5 16 -15,4 -4 16,-4 20 -16,9 -4 31,5 8 -31,4 -12 0,-4 8 16,9 8 -16,5 0 31,4 4 -31,15 -4 16,4 -16 -16,0 24 15,10 -8 -15,-5 8 32,5 8 -32,4 -8 0,5 -8 15,0 -4 -15,0 4 31,19 -12 -31,-4 16 16,3 -8 -16,15 0 16,-4 0 -16,-1 -8 31,14 -4 -31,-23 0 0,0 4 31,5 0 -31,4 -4 0,0 -8 16,10 -4 -16,0 -8 31,9 4 -31,-19 -16 16,-4 -8 -16,-1 -8 15,15 -4 -15,4 0 32,-9 -8 -32,0 16 0,-5 -20 15,1 4 -15,-1 -8 31,5 -4 -31,-9 -4 15,-15 0 -15,0 0 16,6 -24 -16,4 -12 31,-5 -4 -31,-9 4 0,-10 4 16,-14 -16 -16,-18 0 31,-15 -40 -31,-4 -12 15,0 12 -15,-5 8 16,0 20 -16,0 16 31,-19 0 -31,-23 -4 0,-19 8 32,108 76 -32,0 0 0,0 0 0</inkml:trace>
    </iact:actionData>
  </iact:action>
  <iact:action type="add" startTime="121113">
    <iact:property name="dataType"/>
    <iact:actionData xml:id="d16">
      <inkml:trace xmlns:inkml="http://www.w3.org/2003/InkML" xml:id="stk16" contextRef="#ctx0" brushRef="#br0">10042 1978 0,'0'16'31,"0"-16"-31,0 0 0,-23 160 16,23 -32 -16,9 4 31,-4 0 -15,4 -8 -16,-9 16 0,-5 24 15,10 0 -15,0 -16 32,-10 0 -32,14 -20 0,6 8 15,3 -8 -15,-4 -20 32,1 -12 -32,-6 -16 15,5 -8 -15,9 0 16,-4 0 -16,-9 0 31,-10 -4 -31,-5 -20 0,14 0 31,-13 -4 -31,8 8 0,6 12 32,-6 -4 -32,1 8 0,0 -8 15,-10 4 -15,-4 -4 31,4 0 -31,-4 -4 0,4 -12 32,10 -16 -32,-5 12 0,-5 -12 31,0 -8 -31,-23 -20 0,28 0 31,0 0 -31,0 0 0</inkml:trace>
    </iact:actionData>
  </iact:action>
  <iact:action type="add" startTime="121736">
    <iact:property name="dataType"/>
    <iact:actionData xml:id="d17">
      <inkml:trace xmlns:inkml="http://www.w3.org/2003/InkML" xml:id="stk17" contextRef="#ctx0" brushRef="#br0">9206 4202 0,'0'0'31,"0"0"-31,94 80 16,-47 -20 -16,-5 0 16,10 -8 -16,4 28 15,29 24 1,9 12 -16,0 4 31,-10 -16 -31,5 0 0,-9 0 31,-14 -8 -31,-10 -28 0,1 -4 32,-34 -28 -32,-13 -32 0,-10 -4 15,-38 -168 -15,38 168 31,0 0 -31,0 0 0</inkml:trace>
    </iact:actionData>
  </iact:action>
  <iact:action type="add" startTime="122142">
    <iact:property name="dataType"/>
    <iact:actionData xml:id="d18">
      <inkml:trace xmlns:inkml="http://www.w3.org/2003/InkML" xml:id="stk18" contextRef="#ctx0" brushRef="#br0">10902 3942 0,'0'0'16,"0"0"-16,-43 116 0,11 -48 31,-29 24 -31,-10 16 0,1 20 31,-10 8 -31,-10 28 0,6 24 32,-29 24 -32,14 -12 0,15 -20 31,42 -100 -31,42 -80 0,0 0 0,0 0 31</inkml:trace>
    </iact:actionData>
  </iact:action>
  <iact:action type="add" startTime="122143">
    <iact:property name="dataType"/>
    <iact:actionData xml:id="d19">
      <inkml:trace xmlns:inkml="http://www.w3.org/2003/InkML" xml:id="stk19" contextRef="#ctx0" brushRef="#brinv">0 0 0</inkml:trace>
    </iact:actionData>
  </iact:action>
  <iact:action type="add" startTime="122144">
    <iact:property name="dataType"/>
    <iact:actionData xml:id="d20">
      <inkml:trace xmlns:inkml="http://www.w3.org/2003/InkML" xml:id="stk20" contextRef="#ctx0" brushRef="#brinv">18792 7404 0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1-11T06:02:08.219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23714" units="cm"/>
      <inkml:brushProperty name="height" value="0.23714" units="cm"/>
      <inkml:brushProperty name="color" value="#000000"/>
    </inkml:brush>
    <inkml:brush xml:id="br2">
      <inkml:brushProperty name="width" value="0.23714" units="cm"/>
      <inkml:brushProperty name="height" value="0.23714" units="cm"/>
      <inkml:brushProperty name="color" value="#FBB041"/>
    </inkml:brush>
    <inkml:brush xml:id="br3">
      <inkml:brushProperty name="width" value="0.23714" units="cm"/>
      <inkml:brushProperty name="height" value="0.23714" units="cm"/>
      <inkml:brushProperty name="color" value="#00B0F0"/>
    </inkml:brush>
    <inkml:brush xml:id="br4">
      <inkml:brushProperty name="width" value="0.23714" units="cm"/>
      <inkml:brushProperty name="height" value="0.23714" units="cm"/>
      <inkml:brushProperty name="color" value="#009E49"/>
    </inkml:brush>
    <inkml:brush xml:id="br5">
      <inkml:brushProperty name="width" value="0.23714" units="cm"/>
      <inkml:brushProperty name="height" value="0.23714" units="cm"/>
      <inkml:brushProperty name="color" value="#7030A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5705">
    <iact:property name="dataType"/>
    <iact:actionData xml:id="d0">
      <inkml:trace xmlns:inkml="http://www.w3.org/2003/InkML" xml:id="stk0" contextRef="#ctx0" brushRef="#br0">2646 14384 0,'0'0'31,"0"0"-31,0 0 16,0 0 -16,0 0 0,0 0 0,0 0 31,0 0 -31,0 0 0,-88 37 47,60 -27 -47,0 16 0,-16 22 31,4 0 -31,8 15 0,4 -5 31,4 0 -31,8 -15 16,20 25 -16,0 -4 0,4 4 31,12 -9 -31,16 -7 0,-4 -20 32,8 -5 -32,0 4 0,12 -31 31,-4 -10 -31,-4 -33 0,-8 12 31,-8 -38 -31,0 -16 0,0 1 31,-12 -11 -31,-8 5 0,-8 26 16,-12 6 -16,-8 11 31,0 -1 -31,-20 22 0,12 10 31,-4 5 -31,4 27 0,0 5 16,4 37 -16,4 22 31,16 15 -31,0 -5 0,20 10 32,12 6 -32,8 -22 0,-4 12 31,16 -28 -31,-12 -41 0,-4 -11 15,-4 -22 -15,0 -47 32,-4 -42 -32,-8 16 15,-4 -27 -15,-24 22 16,0 -17 -16,-12 22 31,4 5 -31,-8 32 0,8 21 16,0 10 -16,-8 37 31,-4 38 -31,4 20 0,16 27 31,12 -15 -31,4 25 0,12 -15 32,8 -16 -32,-8 -37 0,8 -27 31,0 -15 -31,-4 -33 0,4 -15 15,4 -31 -15,-4 -6 32,4 -11 -32,-20 6 0,-4 10 31,-12 -5 -31,-16 16 0,-4 21 31,-8 26 -31,4 -15 0,-12 47 16,0 16 -16,-4 42 31,4 -20 -31,28 41 16,16 0 -16,4 -4 15,8 -22 -15,8 -32 32,8 -16 -32,4 -36 0,-4 -11 31,-4 -22 -31,-4 -20 0,0 -16 31,-20 -6 -31,0 16 0,-12 32 16,-12 6 -16,-20 31 31,-36 74 -31,-4 31 0,84 -105 31,0 0 -31,0 0 0</inkml:trace>
    </iact:actionData>
  </iact:action>
  <iact:action type="add" startTime="20484">
    <iact:property name="dataType"/>
    <iact:actionData xml:id="d1">
      <inkml:trace xmlns:inkml="http://www.w3.org/2003/InkML" xml:id="stk1" contextRef="#ctx0" brushRef="#br1">2498 14563 0,'0'0'16,"0"0"-16,-24 264 0,16 -126 15,-8 -1 -15,4 -36 32,16 -22 -32,4 -16 0,0 -10 31,8 -26 -31,20 -27 0,4 -11 16,4 -15 -16,4 -32 31,4 -1 -31,-8 -15 0,-20 -31 31,-12 -22 -31,-16 32 0,-8 -27 16,-8 27 -16,-20 47 31,0 48 -31,-8 27 16,4 26 -16,-4 52 15,0 28 -15,8 25 30,12 -31 -30,12 -42 0,16 -85 32,0 0 -32,0 0 0</inkml:trace>
    </iact:actionData>
  </iact:action>
  <iact:action type="add" startTime="23915">
    <iact:property name="dataType"/>
    <iact:actionData xml:id="d2">
      <inkml:trace xmlns:inkml="http://www.w3.org/2003/InkML" xml:id="stk2" contextRef="#ctx0" brushRef="#br1">5090 16223 0,'0'0'29,"0"0"-29,0 0 0,0 0 32,0 0 -32,-4 206 0,20 -127 31,8 -10 -31,4 -6 0,4 6 31,4 -43 -31,-12 -26 0,0 -58 16,4 -5 -16,-16 -27 31,-8 -21 -31,-16 11 16,4 31 -16,-12 5 15,0 12 -15,0 36 31,0 10 -31,-8 33 0,0 15 16,4 22 -16,0 20 31,12 22 -31,0 10 0,12 -21 32,8 -5 -32,76 32 15,-84 -122 -15,0 0 16,0 0 -16</inkml:trace>
    </iact:actionData>
  </iact:action>
  <iact:action type="add" startTime="24871">
    <iact:property name="dataType"/>
    <iact:actionData xml:id="d3">
      <inkml:trace xmlns:inkml="http://www.w3.org/2003/InkML" xml:id="stk3" contextRef="#ctx0" brushRef="#br1">7906 16783 0,'0'0'15,"0"0"-15,-64 227 32,56 -137 -32,32 -32 0,0 11 15,-4 -27 -15,4 -15 32,-4 -27 -32,0 -85 0,16 27 30,-20 -6 -30,-4 -36 0,-20 0 31,-4 5 -31,-8 10 0,-4 16 16,0 32 -16,-4 37 31,0 16 -31,-8 53 0,4 31 31,12 11 -31,28 -10 0,8 -22 16,4 -37 -16,-20 -42 31,0 0 -31,0 0 0,0 0 0,0 0 0</inkml:trace>
    </iact:actionData>
  </iact:action>
  <iact:action type="add" startTime="25650">
    <iact:property name="dataType"/>
    <iact:actionData xml:id="d4">
      <inkml:trace xmlns:inkml="http://www.w3.org/2003/InkML" xml:id="stk4" contextRef="#ctx0" brushRef="#br1">10954 16984 0,'0'0'31,"0"0"-31,0 0 0,0 0 32,0 0 -32,0 -153 0,-12 116 31,-8 21 -31,4 0 0,-8 16 31,12 -11 -31,0 22 0,-4 26 16,0 42 -16,0 0 31,12 6 -31,0 -11 0,20 5 31,4 -21 -31,8 6 0,4 -43 31,0 -5 -31,0 -32 0,0 -16 16,-12 -37 -16,-4 -5 31,-8 -5 -31,-8 -27 0,4 22 32,-8 -6 -32,-16 11 0,-8 10 31,-4 22 -31,4 20 0,8 27 15,-12 48 -15,0 10 46,16 21 -46,-4 11 15,44 0 -15,8 -32 16,-32 -58 -16,0 0 31,0 0 -31</inkml:trace>
    </iact:actionData>
  </iact:action>
  <iact:action type="add" startTime="26632">
    <iact:property name="dataType"/>
    <iact:actionData xml:id="d5">
      <inkml:trace xmlns:inkml="http://www.w3.org/2003/InkML" xml:id="stk5" contextRef="#ctx0" brushRef="#br1">14234 16339 0,'0'0'15,"0"0"-15,0 0 32,0 0 -32,0 0 0,16 159 15,-16 -101 -15,0 5 32,8 22 -32,-4 15 0,12 -26 15,16 5 1,-4 -15 -16,8 -33 31,-4 -4 -31,-4 -27 0,8 -53 16,-8 0 -16,-4 -10 31,0 -11 -31,-16 -21 0,-16 -11 31,-4 27 -31,-4 36 0,4 12 16,-4 31 -16,-8 5 31,4 53 -31,8 -26 16,-4 5 -16,4 5 15,4 48 -15,0 5 32,-8 -16 -32,16 -79 0,0 0 0,0 0 31</inkml:trace>
    </iact:actionData>
  </iact:action>
  <iact:action type="add" startTime="27948">
    <iact:property name="dataType"/>
    <iact:actionData xml:id="d6">
      <inkml:trace xmlns:inkml="http://www.w3.org/2003/InkML" xml:id="stk6" contextRef="#ctx0" brushRef="#br1">5922 10795 0,'0'0'16,"0"0"-16,0 0 15,0 0 -15,0 0 0,0 0 0,0 0 31,-64 116 -15,72 -47 -16,4 5 31,-8 -16 -31,8 16 0,4 -16 32,8 0 -32,4 -26 0,4 -11 30,0 -16 -30,-4 -15 0,-8 -6 15,0 -10 -15,-8 -22 32,0 -10 -32,-4 16 0,-4 -1 31,-12 -4 -31,4 10 0,-8 5 16,-4 11 -16,-8 10 31,-8 -15 -31,12 31 15,0 6 -15,4 5 16,0 15 -16,12 38 31,8 0 -31,16 21 0,0 -16 16,8 -6 0,0 -20 -16,-4 -22 31,0 -15 -31,-4 -11 0,0 -21 15,-4 -22 -15,-8 12 32,4 4 -32,-20 -10 0,-8 -21 31,-4 -21 -31,20 79 0,0 0 0,0 0 31</inkml:trace>
    </iact:actionData>
  </iact:action>
  <iact:action type="add" startTime="32116">
    <iact:property name="dataType"/>
    <iact:actionData xml:id="d7">
      <inkml:trace xmlns:inkml="http://www.w3.org/2003/InkML" xml:id="stk7" contextRef="#ctx0" brushRef="#br0">3090 15028 0,'-180'32'16,"180"-32"-16,0 0 15,0 0 -15,0 0 32,0 0 -32,-36 143 0,56 -117 31,12 16 -31,4 -5 0,0 0 31,4 27 -31,-4 -17 0,4 17 16,-8 -1 -16,12 -5 31,20 -10 -31,0 15 0,4 6 31,-4 0 -31,-4 -32 0,8 0 16,0 5 -16,-4 -5 29,8 5 -29,-4 1 16,4 15 -16,0 -21 15,12 5 -15,-8 -26 32,0 37 -32,-12 -11 0,-12 -10 31,8 -16 -31,8 -1 0,12 17 31,8 -11 -31,0 16 0,-28 6 16,4 -17 -16,-4 6 31,-16 -16 -31,0 -6 0,-28 11 31,8 -21 -31,-8 6 0,-8 9 32,-8 -15 -32,0 0 0,0 0 15</inkml:trace>
    </iact:actionData>
  </iact:action>
  <iact:action type="add" startTime="32864">
    <iact:property name="dataType"/>
    <iact:actionData xml:id="d8">
      <inkml:trace xmlns:inkml="http://www.w3.org/2003/InkML" xml:id="stk8" contextRef="#ctx0" brushRef="#br0">4574 16011 0,'0'0'30,"0"0"-30,0 0 0,0 0 32,68 159 -32,-28 -117 0,12 48 31,12 -5 -31,-8 4 16,-12 -15 -16,0 6 0,-12 -6 31,0 -21 -31,-12 -1 15,-12 -20 -15,-8 5 16,4 -32 -16,-12 11 0,-8 -11 31,-16 17 -31,-12 -1 32,8 5 -32,-36 22 0,0 20 15,4 17 -15,-16 15 31,-4 11 -31,-16 32 0,-8 42 32,40 -16 -32,16 -10 0,56 -159 31,0 0 -31,0 0 0</inkml:trace>
    </iact:actionData>
  </iact:action>
  <iact:action type="add" startTime="33753">
    <iact:property name="dataType"/>
    <iact:actionData xml:id="d9">
      <inkml:trace xmlns:inkml="http://www.w3.org/2003/InkML" xml:id="stk9" contextRef="#ctx0" brushRef="#br0">5610 16836 0,'0'0'15,"108"37"-15,0 -21 16,-12 -1 -16,8 7 31,-12 -1 -31,12 5 0,-12 6 32,8 -6 -32,-8 -15 0,-12 5 15,0 -11 -15,-8 -5 31,-4 0 -31,12 -5 0,-4 21 32,-12 -16 -32,-8 -6 0,8 1 30,-8 5 -30,12 -5 0,-8 -1 31,4 12 -31,-8 4 0,0 -15 16,0 5 -16,-4 11 31,-8 4 -31,-12 -15 0,0 16 31,-8 -5 -31,-4 -16 0,-4 5 32,16 -6 -32,-40 -47 0,8 53 15,0 0 -15,0 0 0</inkml:trace>
    </iact:actionData>
  </iact:action>
  <iact:action type="add" startTime="34314">
    <iact:property name="dataType"/>
    <iact:actionData xml:id="d10">
      <inkml:trace xmlns:inkml="http://www.w3.org/2003/InkML" xml:id="stk10" contextRef="#ctx0" brushRef="#br0">7286 16360 0,'0'0'32,"0"0"-32,0 0 0,0 0 15,-60 159 -15,48 -149 31,12 27 -31,16 6 0,-4 -1 32,16 5 -32,4 12 0,28 20 31,12 -5 -31,0 0 30,8 10 -30,-4 -31 0,-12 -11 31,-8 1 -31,-8 -22 0,-12 5 31,-32 -5 -31,-4 -5 0,0 16 31,-16 0 -31,-28 -1 0,-4 28 32,0 25 -32,-16 48 0,0 0 15,-16 -10 -15,8 -11 31,16 -21 -31,20 -11 0,36 -79 32,0 0 -32,0 0 0</inkml:trace>
    </iact:actionData>
  </iact:action>
  <iact:action type="add" startTime="35005">
    <iact:property name="dataType"/>
    <iact:actionData xml:id="d11">
      <inkml:trace xmlns:inkml="http://www.w3.org/2003/InkML" xml:id="stk11" contextRef="#ctx0" brushRef="#br0">7910 16899 0,'0'0'31,"0"0"-31,0 0 0,0 0 31,0 0 -31,0 0 0,-72 48 32,72 -6 -32,24 -10 0,0 -11 15,8 -5 -15,24 5 31,-8 -16 -31,16 16 0,0 -5 32,-4 11 -32,12 -12 15,-12 1 -15,0 -5 0,16 10 32,4 -5 -32,0 -11 15,-4 -21 -15,-12 27 16,0 -27 -16,8 -10 31,4 15 -31,0 6 0,0 21 31,-8 -1 -31,8 -36 0,0 11 16,-4 4 -16,-8 -9 31,-8 -1 -31,-8 16 0,4 -11 31,12 1 -31,0 4 0,20 -4 32,-20 -11 -32,-4 15 0,0 1 31,-8 0 -31,8 -1 0,0 1 31,-4 5 -31,8 5 0,4 -36 16,-8 4 -16,8 27 30,0 21 -30,-8 -10 0,-16 5 31,0 -27 -31,-12 6 0,4 0 32,-16 5 -32,-12 -11 0,12 -15 15,-20 26 -15,0 0 0,0 0 0</inkml:trace>
    </iact:actionData>
  </iact:action>
  <iact:action type="add" startTime="36019">
    <iact:property name="dataType"/>
    <iact:actionData xml:id="d12">
      <inkml:trace xmlns:inkml="http://www.w3.org/2003/InkML" xml:id="stk12" contextRef="#ctx0" brushRef="#br0">10114 16540 0,'0'0'16,"0"0"-16,124 37 14,-60 5 -14,4 -10 31,8 0 -31,-12 -1 16,16 6 -16,-12 -5 15,-4 16 -15,-8 -6 31,-28 11 -31,-20 -11 0,-8 11 32,-20 -22 -32,-16 17 0,-8 0 31,-8 10 -31,0 21 0,8 16 16,-16 48 -16,12 10 31,-4 27 -31,20 -43 15,32 -52 -15,4 -27 16,-4 -58 -16,0 0 31,0 0 -31</inkml:trace>
    </iact:actionData>
  </iact:action>
  <iact:action type="add" startTime="36730">
    <iact:property name="dataType"/>
    <iact:actionData xml:id="d13">
      <inkml:trace xmlns:inkml="http://www.w3.org/2003/InkML" xml:id="stk13" contextRef="#ctx0" brushRef="#br0">11086 16799 0,'0'0'15,"0"0"-15,0 0 16,0 0 -16,0 0 0,0 0 0,0 0 31,116 53 0,-64 -59 -31,4 17 0,16 5 32,20 -22 -32,4 -9 15,8 25 -15,-8 22 0,-4 -16 31,4 -6 -31,4 -15 0,12 5 32,-8 -5 -32,-16 10 0,-4 -5 31,8 21 -31,12 -31 0,-8 15 31,4 -21 -31,-16 -10 0,8 26 16,8 5 -16,0 -21 31,12 -16 -31,-8 -10 0,-20 16 31,12 -6 -31,8 6 0,4 -6 32,-8 -10 -32,0 -1 0,-20 27 4,0 -10 -4,-4 10 31,4 -21 -31,-16 27 0,-4 20 32,-12 11 -32,-12 -10 0,-20 -27 31,4 -42 -31,-24 -11 0,4 69 31,0 0 -31,0 0 0</inkml:trace>
    </iact:actionData>
  </iact:action>
  <iact:action type="add" startTime="37437">
    <iact:property name="dataType"/>
    <iact:actionData xml:id="d14">
      <inkml:trace xmlns:inkml="http://www.w3.org/2003/InkML" xml:id="stk14" contextRef="#ctx0" brushRef="#br0">13722 15699 0,'0'0'32,"0"0"-32,0 0 0,80 117 31,-32 -38 -31,4 -5 0,8 -21 31,4 -21 -31,16 42 16,4 -11 -16,4 6 15,-4 26 -15,-4 -5 32,-24 -16 -32,-12 -6 0,-8 -15 15,-4 -10 -15,-24 -17 30,-4 -10 -30,-4 -16 0,0 0 32,-36 -5 -32,0 31 0,-4 -5 31,-20 48 -31,-8 -6 0,-4 27 16,-36 -5 -16,-8 78 31,20 123 -31,-8 -22 0,104 -264 31,0 0 -31,0 0 0</inkml:trace>
    </iact:actionData>
  </iact:action>
  <iact:action type="add" startTime="40930">
    <iact:property name="dataType"/>
    <iact:actionData xml:id="d15">
      <inkml:trace xmlns:inkml="http://www.w3.org/2003/InkML" xml:id="stk15" contextRef="#ctx0" brushRef="#br0">14326 15916 0,'0'0'15,"0"0"-15,0 0 16,0 0 -16,0 0 0,0 0 0,0 0 31,0 0 -31,-32 -137 31,36 137 -31,-4 0 0,-4 0 32,12 0 -32,-12 0 0,4 0 0,0 0 0,0 0 0,0 0 31,0 0 -31,0 0 0,0 0 0,0 0 0,0 0 0,0 0 31,0 0 -31,0 0 0,0 0 0,0 0 0,0 0 0,0 0 16,0 0 -16,0 0 0,0 0 0,-76 -85 140,68 85 -140,8 -16 0,0 11 32,-4 5 -32,4 0 0,0 0 0,0 0 0,0 0 0,0 0 14,0 0 -14,0 0 0,0 0 0,0 0 32,0 0 -32,0 0 0,0 0 0,0 0 15,0 0 -15,0 0 0,0 0 0,0 0 16,0 0 -16,0 0 0,0 0 0,0 0 31,0 0 -31,0 0 0,-72 -79 141,52 68 -141,0 -20 31,0 20 -31,-8 0 0,4 -10 31,-4 -5 -31,-4 -6 0,4 -10 31,-4 -16 -31,4 0 0,4 10 16,0 11 -16,0 11 31,-8 -6 -31,0 -10 0,8 10 32,0 -10 -32,-4 31 0,-12 -26 15,-4 0 -15,0 -16 31,-8 16 -31,4 5 16,-8 -5 -16,-4 11 16,0 -11 -16,0 0 31,4 -16 -31,12 21 0,-4 -10 4,0 0 -4,-16 -11 31,-12 -26 -31,-16 15 15,0 27 -15,16 16 16,8 -21 -16,0 16 31,4 -11 -31,-12 -11 0,-4 0 32,-8 17 -32,-8 15 0,12 -11 31,-4 27 -31,12 0 0,8 -21 15,-12 -5 -15,-12 10 32,-24 -16 -32,16 27 0,8 -11 31,12 -10 -31,0 31 0,-8 -5 16,-24 -11 -16,8 17 31,0 10 -31,20 -1 0,4 -9 31,-8 15 -31,-12 5 0,-8 6 31,16 -21 -31,12 15 0,8 6 32,0 5 -32,-16 -21 0,-4 15 31,-12 33 -31,16 -17 0,8 22 15,20 -11 -15,0 21 32,-16 22 -32,-12 -11 0,-8 -16 31,8 10 -31,8 -26 0,-4 22 31,16 -6 -31,0 -11 0,4 -5 25,4 -5 -25,-8 47 31,-12 17 -31,12 -6 0,12 -43 31,16 17 -31,8 -6 0,-4 -5 16,8 -10 -16,8 -1 31,8 0 -31,0 -26 16,0 16 -16,0 -5 15,4 26 -15,-4 -11 32,0 17 -32,0 -33 0,-4 -15 31,-28 -64 -31,8 -10 0,36 42 31,0 0 -31,0 0 0</inkml:trace>
    </iact:actionData>
  </iact:action>
  <iact:action type="add" startTime="42801">
    <iact:property name="dataType"/>
    <iact:actionData xml:id="d16">
      <inkml:trace xmlns:inkml="http://www.w3.org/2003/InkML" xml:id="stk16" contextRef="#ctx0" brushRef="#br0">8354 14394 0,'0'0'31,"0"0"-31,-4 153 0,-4 -121 31,4 10 -31,-8 -15 0,0 4 16,-8 17 -16,-12 5 30,-8 0 -30,0 10 0,4 27 31,8 16 -31,4 31 0,-8 16 32,4 -10 -32,4 -6 0,4 -15 15,28 -11 -15,4 -11 31,16 -4 -31,-8 -22 0,4 0 32,8 -32 -32,-8 -5 0,-12 0 31,4 -21 -31,8 5 0,4 5 16,4 1 -16,20 -1 31,20 1 -31,36 15 15,32 16 -15,12 0 16,60 16 -16,12 69 31,-224 -143 -31,0 0 0,0 0 0</inkml:trace>
    </iact:actionData>
  </iact:action>
  <iact:action type="add" startTime="44094">
    <iact:property name="dataType"/>
    <iact:actionData xml:id="d17">
      <inkml:trace xmlns:inkml="http://www.w3.org/2003/InkML" xml:id="stk17" contextRef="#ctx0" brushRef="#br0">5458 17095 0,'-108'0'31,"108"0"-31,0 0 15,0 0 -15,48 158 32,-16 -68 -32,4 0 15,0 0 -15,4 10 16,20 22 0,4 15 -16,8 -20 15,0 -1 -15,-12 -5 16,12 0 -16,12 10 31,-4 -20 -31,12 10 16,8 0 -16,-24 -11 15,8 -31 -15,0 21 32,28 5 -32,-24 0 0,16 -11 31,-4 -15 -31,-4 -5 0,0 -22 15,24 -5 -15,-12 26 32,8 6 -32,-12 -11 0,-12 16 31,4 -16 -31,28 22 0,-4 -12 31,0 -15 -31,-12 0 0,4 -16 15,16 0 -15,-16 5 31,16 6 -31,4 -6 0,-8 6 31,4 -22 -31,-12 6 0,20 21 32,4 -32 -32,-4 -32 0,-12 1 15,-4 10 -15,4 0 31,16 -6 -31,-8 -20 16,-8 -6 -16,-12 11 16,4 0 -16,12 -5 31,12 -1 -31,-20 -10 0,-12 0 31,-4 11 -31,-8 -1 0,0 -15 31,8 5 -31,-12 -5 0,8 -11 16,-16 0 -16,4 0 31,-8 -5 -31,8 10 0,-4 1 32,8 -11 -32,-12 15 0,-8 1 15,4 0 -15,8 -27 31,-4 0 -31,-4 1 16,-8 10 -16,-8 10 16,-4 -5 -16,8 0 31,-8 6 -31,4 -6 0,-8 -5 31,0 10 -31,-4 6 0,4 -32 31,8 5 -31,0 -5 0,-4 11 31,-4 -1 -31,0 1 31,8 -6 -31,-4 -26 0,8 5 32,-12 0 -32,12 -5 0,-8 11 31,20 15 -31,-20 -21 0,-20 11 31,-28 10 -31,-8 69 0,0 0 16,0 0 -16</inkml:trace>
    </iact:actionData>
  </iact:action>
  <iact:action type="add" startTime="45596">
    <iact:property name="dataType"/>
    <iact:actionData xml:id="d18">
      <inkml:trace xmlns:inkml="http://www.w3.org/2003/InkML" xml:id="stk18" contextRef="#ctx0" brushRef="#br0">12890 17782 0,'0'0'31,"0"0"-31,0 0 0,0 0 15,0 0 -15,0 0 32,0 0 -32,0 0 0,76 -37 31,-52 58 -31,8 0 0,12 -5 31,24 -11 -31,0 22 0,0 -33 16,12 -20 -1,0 15 -15,0 1 16,0 20 -16,0 -10 31,-12 16 -31,12 -32 0,-12 11 32,-4 10 -32,-16 -10 0,-12 5 31,-20 0 -31,-12 5 0,-8 1 0,-4 -1 0,-4 6 15,12 -11 -15,0 0 32,0 0 -32,-72 63 31,48 -26 -31,8 -32 31,4 27 -31,8 5 0,0 16 16,4 5 -16,8 16 31,12 10 -31,4 27 0,4 11 31,-12 10 -31,12 37 0,-4 16 31,-12 -31 -31,-16 -43 0,8 -90 15,-4 -21 -15,0 0 0,0 0 0</inkml:trace>
    </iact:actionData>
  </iact:action>
  <iact:action type="add" startTime="47155">
    <iact:property name="dataType"/>
    <iact:actionData xml:id="d19">
      <inkml:trace xmlns:inkml="http://www.w3.org/2003/InkML" xml:id="stk19" contextRef="#ctx0" brushRef="#br0">3014 14637 0,'-148'0'31,"148"0"-31,0 0 16,0 0 -16,0 0 0,76 -10 31,-32 -17 -31,4 -31 31,16 5 -31,12 -15 0,4 4 32,-12 1 -32,8 -6 15,-8 -10 -15,4 -6 0,8 16 32,-4 1 -32,4 -12 15,-4 -9 -15,-8 9 16,-12 -4 -16,0 10 31,20 -11 -31,-4 -5 0,8 6 31,-8 15 -31,8 16 0,4 -37 32,-4 6 -32,-8 -22 0,4 27 15,-8 10 -15,12 -5 31,0 -5 -31,0 15 0,-16 1 32,4 31 -32,-12 -10 0,4 -11 15,12 0 -15,12 -5 32,-8 5 -32,-4 -15 15,-4 10 -15,0 10 16,-4 0 -16,0 1 31,-16 20 -31,-8 6 0,-8 11 14,-12 4 -14,-20 -9 15,4 9 1,-4 -10 -16,4 -21 16,-8 22 -16,4 15 15,0 0 -15,0 0 0</inkml:trace>
    </iact:actionData>
  </iact:action>
  <iact:action type="add" startTime="48012">
    <iact:property name="dataType"/>
    <iact:actionData xml:id="d20">
      <inkml:trace xmlns:inkml="http://www.w3.org/2003/InkML" xml:id="stk20" contextRef="#ctx0" brushRef="#br0">5082 11440 0,'0'0'32,"72"37"-32,-8 5 0,4 -5 31,24 -5 -31,-4 -22 16,4 33 -16,8 -12 0,4 -10 31,8 -10 -31,-8 10 15,-12 -5 -15,-28 -11 16,-36 1 -16,-16 -1 31,-4 16 -31,-8 -5 0,-28 53 47,8 5 -47,-12 21 0,0 42 15,-32 106 -15,0 0 31,20 32 -31,24 47 0,20 -322 32,0 0 -32,0 0 0</inkml:trace>
    </iact:actionData>
  </iact:action>
  <iact:action type="add" startTime="48922">
    <iact:property name="dataType"/>
    <iact:actionData xml:id="d21">
      <inkml:trace xmlns:inkml="http://www.w3.org/2003/InkML" xml:id="stk21" contextRef="#ctx0" brushRef="#br0">6150 12655 0,'0'0'31,"0"0"-31,0 0 0,0 0 31,0 0 -31,0 0 0,0 0 31,-40 159 -31,20 -75 0,-4 17 32,0 20 -32,-12 11 15,-8 32 -15,4 27 16,-12 25 -16,12 49 31,0 -28 -31,0 -36 0,0 16 16,-4 -16 -16,24 10 31,4 -26 -31,8 -32 0,4 -15 31,-12 -27 -31,-4 -16 0,16 -21 32,4 -21 -32,0 -6 0,4 -47 15,-4 0 -15,0 0 0,0 0 0</inkml:trace>
    </iact:actionData>
  </iact:action>
  <iact:action type="add" startTime="49655">
    <iact:property name="dataType"/>
    <iact:actionData xml:id="d22">
      <inkml:trace xmlns:inkml="http://www.w3.org/2003/InkML" xml:id="stk22" contextRef="#ctx0" brushRef="#br0">6270 12719 0,'0'0'16,"0"0"-16,0 0 31,0 0 -31,0 0 0,-100 164 16,60 -117 -1,-4 32 -15,-8 -5 16,-4 27 -1,0 10 -15,0 0 31,12 5 -31,8 -16 0,4 -31 31,-4 5 -31,16 -32 0,12 -31 16,8 -11 -16,16 0 31,4 -95 -31,16 37 0,0 -22 31,4 -15 -31,12 -16 0,16 0 31,-12 11 -31,-8 5 0,-12 10 16,0 17 -16,-12 25 31,12 12 -31,-12 9 0,-8 17 31,-8 10 -31,-8 32 0,4 0 32,-12 48 -32,12 15 0,0 27 31,24 21 -31,0 -5 0,4 31 16,24 11 -16,4 -37 31,8 -21 -31,4 16 0,-72 -143 31,0 0 -31,0 0 0</inkml:trace>
    </iact:actionData>
  </iact:action>
  <iact:action type="add" startTime="52196">
    <iact:property name="dataType"/>
    <iact:actionData xml:id="d23">
      <inkml:trace xmlns:inkml="http://www.w3.org/2003/InkML" xml:id="stk23" contextRef="#ctx0" brushRef="#br0">1554 13585 0,'0'0'16,"0"0"-16,-68 -111 0,24 69 16,-4 -21 -16,8 26 31,8 37 -31,-8 -11 0,-12 64 31,16 16 -31,12 36 0,0 12 31,12 4 -31,0 22 0,12 -16 16,4 5 -16,16 -32 31,-4 -15 -31,8 -37 0,-12 -27 31,12 -21 -31,8 -138 0,8 27 32,-12 -37 -32,16 6 0,0 -12 15,4 17 -15,-12 36 32,8 27 -32,-12 27 0,-12 26 31,-16 26 -31,8 -16 0,-16 38 31,8 42 -31,4 42 0,-8 15 16,12 75 -16,4 37 31,36 42 -31,12 -21 0,4 -63 31,4 -175 -31,-72 -21 0,0 0 0,0 0 31</inkml:trace>
    </iact:actionData>
  </iact:action>
  <iact:action type="add" startTime="53162">
    <iact:property name="dataType"/>
    <iact:actionData xml:id="d24">
      <inkml:trace xmlns:inkml="http://www.w3.org/2003/InkML" xml:id="stk24" contextRef="#ctx0" brushRef="#br0">6906 10076 0,'0'0'16,"0"0"-16,0 0 31,0 0 -31,0 0 0,0 0 0,0 0 0,0 0 0,-12 185 47,4 -116 -47,8 21 15,8 37 -15,16 10 32,4 37 -32,-8 17 15,12 -22 -15,-16 -42 16,-8 -16 -16,-4 -27 31,-4 -31 -31,4 -32 0,-8 -5 0,12 -16 31,-12 0 -31,-4 0 0,4 -111 16,8 32 15,-4 -1 -31,4 12 0,4 -22 32,12 16 -32,8 0 0,0 32 30,8 -17 -30,0 33 0,0 10 31,4 11 -31,8 31 0,8 -10 31,-12 32 -31,-20 -1 0,-8 11 16,-12 11 -16,-24 32 31,-24 -12 -31,-20 28 0,-24 10 31,-12 -1 -31,0 -9 0,-4 -12 32,-4 -25 -32,12 -49 0,20 -78 15,24 -11 -15,52 58 32,0 0 -32,0 0 0</inkml:trace>
    </iact:actionData>
  </iact:action>
  <iact:action type="add" startTime="54348">
    <iact:property name="dataType"/>
    <iact:actionData xml:id="d25">
      <inkml:trace xmlns:inkml="http://www.w3.org/2003/InkML" xml:id="stk25" contextRef="#ctx0" brushRef="#br0">5014 18617 0,'0'0'15,"0"0"-15,-72 -27 31,44 27 -31,4 0 0,8 22 16,0 4 -16,8 11 31,4 42 -31,4 6 0,-4 26 32,12 16 -32,20 10 15,20 16 -15,36 -5 16,20 -31 -16,20 -43 31,-4 -59 -31,-120 -15 0,0 0 0,0 0 14</inkml:trace>
    </iact:actionData>
  </iact:action>
  <iact:action type="add" startTime="54986">
    <iact:property name="dataType"/>
    <iact:actionData xml:id="d26">
      <inkml:trace xmlns:inkml="http://www.w3.org/2003/InkML" xml:id="stk26" contextRef="#ctx0" brushRef="#br0">8554 18146 0,'0'0'16,"0"0"-16,0 0 15,0 0 -15,0 0 0,0 0 0,0 0 32,0 0 -32,-80 59 30,16 -91 -30,-4 0 31,-8 22 -31,-4 10 0,0 26 31,16 16 -31,16 32 0,12 6 32,16 -1 -32,16 27 0,4 -1 15,8 22 -15,16 -32 32,16 -21 -32,12 -31 0,4 -17 31,-8 -15 -31,4 -11 0,-4 -27 15,0 -47 -15,12 0 32,-20 -53 -32,-4 -21 15,-16 -5 -15,12 -32 16,-24 21 -16,-12 37 31,-8 43 -31,-8 20 0,-12 -10 31,-12 -5 -31,4 32 0,8 -33 32,-4 54 -32,16 5 0,4 26 15,0 21 -15,16 6 32,4 21 -32,20 32 0,-12 4 31,12 1 -31,8 16 0,12 42 31,16 42 -31,4 32 0,-28 -10 16,0 -49 -16,-12 -46 31,-8 -64 -31,-4 -32 16,-12 -21 -16,0 0 0,0 0 0</inkml:trace>
    </iact:actionData>
  </iact:action>
  <iact:action type="add" startTime="55952">
    <iact:property name="dataType"/>
    <iact:actionData xml:id="d27">
      <inkml:trace xmlns:inkml="http://www.w3.org/2003/InkML" xml:id="stk27" contextRef="#ctx0" brushRef="#br0">10526 18199 0,'0'0'32,"0"0"-32,0 0 0,0 0 31,88 101 -31,-44 -101 0,24 5 31,-16 -21 -31,4 -5 0,0 -11 16,-16 6 -1,4 -1 -15,-16 -41 32,-8 -6 -32,-16 26 0,-8 6 15,-4 16 -15,-8 -6 15,-12 5 -15,-8 17 0,-28 10 16,0 -11 -16,4 22 31,12 21 -31,4 20 16,16 -9 -16,8 15 16,16 21 -16,16 69 31,24 37 -31,8 -11 0,4 -10 31,16 -42 -31,28 -16 0,24 -22 31,-20 -26 -31,-4 -63 0,-8 -48 16,12 -68 -16,-96 121 31,0 0 -31,0 0 0</inkml:trace>
    </iact:actionData>
  </iact:action>
  <iact:action type="add" startTime="56800">
    <iact:property name="dataType"/>
    <iact:actionData xml:id="d28">
      <inkml:trace xmlns:inkml="http://www.w3.org/2003/InkML" xml:id="stk28" contextRef="#ctx0" brushRef="#br0">15286 16783 0,'0'0'31,"0"0"-31,88 37 0,-40 -42 31,0 -11 -31,12 -32 0,4 -31 16,0 -37 -1,4 -6 -15,-24 22 32,-8 -1 -32,-40 1 0,-4 21 15,-16 10 -15,-16 27 32,-24 36 -32,-16 6 0,0 21 31,-8 16 -31,4 43 0,20 4 31,24 48 -31,12 6 0,28 -1 16,8 17 -16,16 15 31,28 21 -31,4 16 16,12 -10 -16,-16 -27 15,0 0 -15,-4 -16 31,-12 -16 -31,-28 -10 0,-12 -16 32,-12 -53 -32,-16 -10 0,-12 0 24,-4 -48 -24,-36 -6 32,16 -31 -32,4 -26 0,16 -64 31,0 21 -31,48 106 0,0 0 0,0 0 31</inkml:trace>
    </iact:actionData>
  </iact:action>
  <iact:action type="add" startTime="57402">
    <iact:property name="dataType"/>
    <iact:actionData xml:id="d29">
      <inkml:trace xmlns:inkml="http://www.w3.org/2003/InkML" xml:id="stk29" contextRef="#ctx0" brushRef="#br0">15142 17666 0,'0'0'16,"224"37"-16,-28 -16 31,44 -48 -31,-48 -137 16,-192 164 -16,0 0 0,0 0 16</inkml:trace>
    </iact:actionData>
  </iact:action>
  <iact:action type="add" startTime="66434">
    <iact:property name="dataType"/>
    <iact:actionData xml:id="d30">
      <inkml:trace xmlns:inkml="http://www.w3.org/2003/InkML" xml:id="stk30" contextRef="#ctx0" brushRef="#br1">2814 15784 0,'0'0'31,"0"0"-31,0 0 0,12 153 31,8 -100 -31,0 -16 0,12 11 16,-4 -11 -16,24 10 31,0 6 -31,0 0 16,-8 -11 -16,4 16 15,0 6 -15,20 -6 32,-16 -5 -32,0 -27 0,0 22 15,-8 -22 -15,16 22 31,-12 -6 -31,0 0 16,4 -5 -16,4 11 16,0 -6 -16,-4 11 31,16 0 -31,-8 -16 0,0 5 19,-8 -21 -19,-4 -5 0,8 0 16,8 0 -16,0 -11 31,-8 -5 -31,-24 -16 0,-20 11 31,-20 0 -31,-8 -27 0,16 32 32,0 0 -32,0 0 0</inkml:trace>
    </iact:actionData>
  </iact:action>
  <iact:action type="add" startTime="70887">
    <iact:property name="dataType"/>
    <iact:actionData xml:id="d31">
      <inkml:trace xmlns:inkml="http://www.w3.org/2003/InkML" xml:id="stk31" contextRef="#ctx0" brushRef="#br2">2922 15948 0,'0'0'32,"0"0"-32,0 0 0,72 95 30,-44 -53 -30,0 -10 0,12 26 16,-12 -26 -16,8 21 31,0 -11 -31,-8 -16 15,0 11 1,-12 -10 -16,4 -11 0,-4 15 31,12 1 -31,-4 -16 0,-8 10 16,4 1 -16,0 -11 31,0 5 -31,8 11 16,-4 -1 -16,-8 -10 15,8 1 -15,4 -12 32,-8 11 -32,4 0 0,0 -10 31,-4 0 -31,4 10 0,-12 0 16,4 0 -16,-4 11 31,8 -11 -31,-4 16 0,8 -16 31,0 11 -31,4 -6 0,-4 -5 31,0 0 -31,-4 -10 0,0 10 16,0 -10 -16,-4 4 31,4 -15 -31,-4 11 16,-4 -6 -16,0 1 0,4 -1 15,4 11 -15,-8 -11 32,8 16 -32,12 -10 31,0 -6 -31,-12 11 0,12 0 30,8 5 -30,-4 0 0,-8 5 16,8 -10 -16,-4 0 31,-4 -21 -31,-4 -11 0,-16 -16 31,0 -5 -31,-8 37 0,0 0 0,0 0 0</inkml:trace>
    </iact:actionData>
  </iact:action>
  <iact:action type="add" startTime="71901">
    <iact:property name="dataType"/>
    <iact:actionData xml:id="d32">
      <inkml:trace xmlns:inkml="http://www.w3.org/2003/InkML" xml:id="stk32" contextRef="#ctx0" brushRef="#br2">4226 16418 0,'0'0'16,"0"0"-16,-36 132 31,24 -73 -31,4 -28 0,0 1 16,4 -21 -16,4 20 31,12 -10 -31,16 22 0,8 -1 45,24 16 -45,12 0 0,4 6 31,-12 -6 -31,0 -11 0,-16 -4 32,-12 -12 -32,-12 -15 0,-20 0 15,-4 -11 -15,-20 1 0,0 4 31,20 -10 -31,-92 32 16,32 -11 0,-16 37 -16,4 16 31,-16 32 -31,12 63 0,20 -42 16,56 -127 -16,0 0 31,0 0 -31</inkml:trace>
    </iact:actionData>
  </iact:action>
  <iact:action type="add" startTime="73069">
    <iact:property name="dataType"/>
    <iact:actionData xml:id="d33">
      <inkml:trace xmlns:inkml="http://www.w3.org/2003/InkML" xml:id="stk33" contextRef="#ctx0" brushRef="#br2">5994 17322 0,'0'0'32,"0"0"-32,104 69 0,-48 -32 31,0 -6 -31,4 -20 0,0 0 15,4 10 1,4 -11 -16,4 11 31,-8 6 -31,0 -22 0,-20 11 16,-4 -5 -16,-4 20 31,0 -15 -31,12 0 0,4 5 31,8 -5 -31,4 0 0,-12 21 16,4 -27 -16,0 17 31,-4 -11 -31,-16 -6 0,4 1 32,-8 5 -32,0 26 0,-12 -10 31,-16 -11 -31,-4 -5 0,0 -16 0,0 0 0,0 0 31,0 0 -31,0 0 0</inkml:trace>
    </iact:actionData>
  </iact:action>
  <iact:action type="add" startTime="73589">
    <iact:property name="dataType"/>
    <iact:actionData xml:id="d34">
      <inkml:trace xmlns:inkml="http://www.w3.org/2003/InkML" xml:id="stk34" contextRef="#ctx0" brushRef="#br2">7202 17169 0,'0'0'31,"0"0"-31,0 0 0,-68 63 31,68 -10 -31,24 -11 0,-8 16 31,4 6 -31,8 -27 0,8 10 16,4 -10 -16,0 11 31,0 10 -31,-4 6 16,0 -38 -16,-8 37 15,-4 -20 -15,-16 4 32,-16 -20 -32,-20 15 0,-24 -5 15,-4 5 -15,-12 48 32,4 26 -32,-8 32 15,32 27 -15,40 -175 16,0 0 -16,0 0 15</inkml:trace>
    </iact:actionData>
  </iact:action>
  <iact:action type="add" startTime="74525">
    <iact:property name="dataType"/>
    <iact:actionData xml:id="d35">
      <inkml:trace xmlns:inkml="http://www.w3.org/2003/InkML" xml:id="stk35" contextRef="#ctx0" brushRef="#br2">8534 17555 0,'0'0'32,"0"0"-32,0 0 0,88 111 31,-60 -80 -31,4 1 0,12 -11 16,4 11 -16,8 -6 15,8 -20 1,8 -1 -16,-8 -5 30,-8 0 -30,12 -27 0,-8 6 31,8 21 -31,-8 -5 0,-4 5 16,8 -26 -16,-4 10 31,8 16 -31,-8 -37 0,0 21 31,-12 -5 -31,-8 -6 0,-4 22 16,-4 -11 -16,4 -5 31,16 10 -31,-8 -4 16,4 9 -16,-4 1 16,8 -16 -16,-4 10 31,4 11 -31,-4 0 0,-16 -10 15,4 15 -15,-4 -5 32,-8 -11 -32,-16 6 15,-8 16 -15,0 -22 0,0 -10 0,-40 -64 47,40 85 -47,0 0 0,0 0 0</inkml:trace>
    </iact:actionData>
  </iact:action>
  <iact:action type="add" startTime="75210">
    <iact:property name="dataType"/>
    <iact:actionData xml:id="d36">
      <inkml:trace xmlns:inkml="http://www.w3.org/2003/InkML" xml:id="stk36" contextRef="#ctx0" brushRef="#br2">10218 17174 0,'0'0'31,"104"-16"-31,-60 21 0,-12 38 31,-4 -12 -31,0 -9 0,-4 20 32,4 -5 -32,-8 -16 0,-20 27 15,-8 20 -15,-4 -4 32,-8 15 -17,-12 27 -15,-4 -11 0,-8 21 16,-8 -15 -16,-44 25 31,28 38 -31,68 -164 0,0 0 0,0 0 16</inkml:trace>
    </iact:actionData>
  </iact:action>
  <iact:action type="add" startTime="75880">
    <iact:property name="dataType"/>
    <iact:actionData xml:id="d37">
      <inkml:trace xmlns:inkml="http://www.w3.org/2003/InkML" xml:id="stk37" contextRef="#ctx0" brushRef="#br2">11346 17290 0,'0'0'16,"0"0"-16,0 0 16,0 0 -16,0 0 31,0 0 -31,0 0 0,0 0 0,96 154 31,-40 -117 -31,-4 -16 31,12 -11 -31,-4 -4 0,28 -1 32,-12 0 -32,12 6 0,8 5 31,-4 -11 -31,-20 0 0,0 -5 16,-20 -5 -16,12 -11 31,-8 0 -31,4 -5 0,-16 5 15,-4 -5 -15,0 -5 32,24 10 -32,-16 10 15,12 -4 -15,-8 10 16,-8 -16 -16,12 0 31,4 -16 -31,4 38 0,-8 -17 56,-8 6 -56,4 -6 0,4 6 16,-4 0 -16,12 26 31,-8 5 -31,-8 -20 16,-4 -1 -16,0 5 16,4 -10 -16,-4 6 31,-12 -1 -31,-16 0 0,0 -21 15,-4 16 -15,12 -47 32,-12 -6 -32,16 11 15,24 -6 -15,-4 11 16,-4 5 -16,-12 6 31,-16 5 -31,-16 10 0,8 22 31,-8 -11 -31,0 0 0,0 0 16</inkml:trace>
    </iact:actionData>
  </iact:action>
  <iact:action type="add" startTime="76749">
    <iact:property name="dataType"/>
    <iact:actionData xml:id="d38">
      <inkml:trace xmlns:inkml="http://www.w3.org/2003/InkML" xml:id="stk38" contextRef="#ctx0" brushRef="#br2">13398 16566 0,'0'0'16,"0"0"-16,0 0 0,0 0 30,64 143 -30,-24 -117 16,16 1 -16,12 -6 15,-8 11 -15,12 5 32,-12 5 -32,-4 -5 0,-20 10 31,-16 -10 -31,-8 16 0,-12 0 31,-12 5 -31,0 -26 0,-8 10 16,-12 11 -16,-20 11 31,-32 31 -31,-36 0 0,-8 32 31,20 21 -31,108 -148 0,0 0 0,0 0 31</inkml:trace>
    </iact:actionData>
  </iact:action>
  <iact:action type="add" startTime="78875">
    <iact:property name="dataType"/>
    <iact:actionData xml:id="d39">
      <inkml:trace xmlns:inkml="http://www.w3.org/2003/InkML" xml:id="stk39" contextRef="#ctx0" brushRef="#br2">3210 14447 0,'24'16'30,"-24"-16"-30,0 0 0,0 0 31,0 0 -31,0 0 0,0 0 0,0 0 0,0 0 0,84 42 47,-44 -53 -47,4 -4 31,4 -1 -31,-4 0 16,12 -21 -16,8 0 16,8 5 -16,8 -5 31,-12 0 -31,-4 0 0,-4 -26 31,0 26 -31,20 -27 0,4 -15 31,-12 5 -31,4 11 0,-8 -11 16,8 0 -16,12 -21 31,-8 15 -31,4 -4 16,0 -17 -16,0 27 16,0 16 -16,8 -5 31,-16 5 -31,0 0 0,-12 -27 15,0 6 -15,8 15 32,0 -10 -32,4 -5 0,-16 -16 31,-16 31 -31,-8 17 0,-12 15 31,0 6 -31,-16 15 0,4 -26 31,-12 37 -31,0 -16 0,-52 11 16,52 5 -16,0 0 0,0 0 45</inkml:trace>
    </iact:actionData>
  </iact:action>
  <iact:action type="add" startTime="79700">
    <iact:property name="dataType"/>
    <iact:actionData xml:id="d40">
      <inkml:trace xmlns:inkml="http://www.w3.org/2003/InkML" xml:id="stk40" contextRef="#ctx0" brushRef="#br2">4738 11863 0,'0'0'16,"0"0"-16,0 0 31,0 0 -31,84 153 0,-40 -111 16,16 -42 -16,24 16 15,12 0 -15,4 5 32,-8 0 -32,0 0 0,-8 -5 31,-16 16 -31,-16 -22 0,-8 -20 31,-16 20 -31,-12 6 0,-8 5 0,-8 -26 31,0 10 -31,-4 43 32,-4 5 -32,0 15 0,-4 38 15,-8 69 -15,-24 57 16,-12 64 -16,4 -32 0,52 -264 15,0 0 -15,0 0 0</inkml:trace>
    </iact:actionData>
  </iact:action>
  <iact:action type="add" startTime="92499">
    <iact:property name="dataType"/>
    <iact:actionData xml:id="d41">
      <inkml:trace xmlns:inkml="http://www.w3.org/2003/InkML" xml:id="stk41" contextRef="#ctx0" brushRef="#br2">342 209 0,'0'0'15,"80"79"-15,-8 0 16,0 43 -16,4 -11 31,-8 11 -31,4 20 0,-8 -20 16,-16 -64 -16,-28 16 31,-20 -74 -31,0 0 0,0 0 16</inkml:trace>
    </iact:actionData>
  </iact:action>
  <iact:action type="add" startTime="92856">
    <iact:property name="dataType"/>
    <iact:actionData xml:id="d42">
      <inkml:trace xmlns:inkml="http://www.w3.org/2003/InkML" xml:id="stk42" contextRef="#ctx0" brushRef="#br2">770 188 0,'0'0'31,"-196"417"-31,-8 54 16,-40 84 -16,244 -555 16,0 0 -16,0 0 0</inkml:trace>
    </iact:actionData>
  </iact:action>
  <iact:action type="add" startTime="101811">
    <iact:property name="dataType"/>
    <iact:actionData xml:id="d43">
      <inkml:trace xmlns:inkml="http://www.w3.org/2003/InkML" xml:id="stk43" contextRef="#ctx0" brushRef="#br3">14210 15451 0,'28'90'32,"-28"-90"-32,0 0 15,0 0 -15,0 0 0,0 0 0,0 0 31,0 0 -31,0 0 0,0 0 0,0 0 0,0 0 0,0 0 32,-72 -106 15,72 101 -47,0 -6 31,0 1 -31,-4 5 0,-4 -17 31,8 22 -31,0 0 0,0 0 0,0 0 0,-48 -163 47,32 115 -47,4 6 16,-8 -1 -16,-4 28 15,4 -17 -15,-12 16 31,16 5 -31,0 6 0,0 -16 16,0 5 -16,-8 0 45,4 -5 -45,-4 5 16,12 -10 -16,-8 5 16,4 -6 -16,-4 6 31,4 0 -31,-4 16 0,-4 -16 15,8 -1 -15,-4 12 32,0 -17 -32,-4 12 15,0 -17 -15,-8 16 16,12 -5 -16,-12 10 31,-4 1 -31,-12 -11 0,-4 5 31,-4 -16 -31,12 -26 0,0 21 16,-4 -5 -16,12 15 31,0 6 -31,8 0 16,-4 0 -16,0 0 16,-12 -11 -16,4 6 31,-8 4 -31,-12 1 0,4 -5 31,-8 5 -31,4 5 0,4 5 31,4 6 -31,20 0 0,0 -6 16,8 6 -16,-4 -16 31,0 10 -31,-4 6 0,0 0 31,4 -6 -31,4 -5 0,-4 6 32,8 10 -32,8 5 0,4 -16 0,-8 17 15,12 -1 -15,-8 0 32,8 -10 -32,-4 0 0,-4 5 31,-4 -6 -31,0 6 0,-4 -5 31,-12 0 -31,0 -1 31,0 12 -31,0 -12 0,8 -4 16,-24 5 -16,4 -6 31,-8 6 -31,12 -1 0,-4 6 31,0 -5 -31,-8 5 0,8 5 32,8 -5 -32,12 0 0,4 0 15,16 11 -15,0 -22 0,4 6 32,0 5 -32,0 -5 0,0 5 0,0 0 15,0 0 -15,0 0 0,0 0 0,0 0 16,0 0 -16,0 0 0,0 0 0,0 0 31,0 0 -31,0 0 0,0 0 16,0 0 -16,0 0 0,0 0 0,-72 -5 125,60 5 -125,8 0 0,-8 -11 0,-8 6 15,0 -1 -15,0 -9 19,-4 9 -19,0 -15 0,0 16 31,-8 0 -31,0 5 31,-16 -11 -31,16 11 0,-12 -5 16,0 -1 -16,-16 -9 31,-8 15 -31,0 -11 0,20 11 31,0 -5 -31,4 -6 0,8 -5 31,4 6 -31,-4 4 0,4 -4 16,0 10 -16,-12 5 31,-8 0 -31,-8 -5 16,-4 6 -16,12 -1 16,4 -10 -16,8 -6 31,0 6 -31,12 15 0,8 -10 31,0 -10 -31,0 15 0,0 -15 16,0 25 -16,-8 -9 31,0 4 -31,-8 11 0,0 -5 31,0 11 -31,-12 -1 0,-4 -5 31,4 -5 -31,8 0 0,-4 -5 16,4 4 -16,0 -4 31,0 0 -31,8 10 16,0 0 -16,4 -5 16,-12 15 -16,4 6 30,-8 -10 -30,0 -6 0,12 0 15,0 6 -15,-16 4 32,-4 12 -32,8 -1 15,8 27 -15,0 -6 16,12 -5 -16,0 -26 31,-4 -1 -31,8 12 0,0 -17 31,8 1 -31,-4 -6 0,0 -11 16,-8 6 -16,-4 21 31,8 11 -31,0 -17 16,0 1 -16,-8 10 16,0 11 -16,12 -16 31,-4 0 -31,-4 -10 15,8 10 -15,-4 0 0,8 16 32,0 10 -32,20 -21 15,-8 -42 -15,0 0 0,0 0 16</inkml:trace>
    </iact:actionData>
  </iact:action>
  <iact:action type="add" startTime="104404">
    <iact:property name="dataType"/>
    <iact:actionData xml:id="d44">
      <inkml:trace xmlns:inkml="http://www.w3.org/2003/InkML" xml:id="stk44" contextRef="#ctx0" brushRef="#br3">8498 14114 0,'0'0'16,"0"0"-16,0 0 15,0 0 -15,-72 127 32,44 -58 -32,8 26 15,8 10 -15,12 22 16,0 11 -1,-8 47 -15,4 -6 16,0 -10 -16,4 -42 16,8 -16 -16,0 -37 31,-8 -42 -31,12 -11 16,0 -21 -16,8 0 15,4 0 -15,24 16 31,-4 0 -31,20 -16 0,8 26 32,8 -5 -32,8 22 0,40 -65 15,-128 22 -15,0 0 0,0 0 32</inkml:trace>
    </iact:actionData>
  </iact:action>
  <iact:action type="add" startTime="105730">
    <iact:property name="dataType"/>
    <iact:actionData xml:id="d45">
      <inkml:trace xmlns:inkml="http://www.w3.org/2003/InkML" xml:id="stk45" contextRef="#ctx0" brushRef="#br3">206 2497 0,'0'0'31,"84"69"-31,-4 42 0,-4 5 31,12 16 -15,-16 -26 -16,-4 -5 0,-16 -22 15,-16 -5 -15,-28 -42 32,-8 -32 -32,0 0 0,0 0 0</inkml:trace>
    </iact:actionData>
  </iact:action>
  <iact:action type="add" startTime="106026">
    <iact:property name="dataType"/>
    <iact:actionData xml:id="d46">
      <inkml:trace xmlns:inkml="http://www.w3.org/2003/InkML" xml:id="stk46" contextRef="#ctx0" brushRef="#br3">582 2249 0,'0'0'16,"0"0"-16,0 0 31,-24 201 -31,-8 -69 0,-24 58 16,0 0 0,-16 91 -16,-48 25 31,120 -306 -31,0 0 0,0 0 0</inkml:trace>
    </iact:actionData>
  </iact:action>
  <iact:action type="add" startTime="113814">
    <iact:property name="dataType"/>
    <iact:actionData xml:id="d47">
      <inkml:trace xmlns:inkml="http://www.w3.org/2003/InkML" xml:id="stk47" contextRef="#ctx0" brushRef="#br4">5474 17940 0,'-28'-163'46,"28"163"-46,0 0 0,0 0 16,0 0 -16,0 0 0,0 0 0,0 0 15,0 0 -15,0 0 0,0 0 0,0 0 32,-44 163 -1,44 -141 -15,0 4 -16,32 -10 31,-8 21 -31,-4 5 0,0 0 31,4 -15 -31,-4 -17 0,0 17 31,-4 -6 -31,0 -11 16,-4 1 -16,-4 10 0,4 6 16,4 -6 -16,0 0 15,8 -5 -15,-4 5 31,-4 5 -31,0 -10 16,0 5 0,4 11 -16,-8 -6 0,12 -15 31,-12 0 -31,0 20 0,4 -10 31,4 1 -31,0 20 31,12 -10 -31,-8 -6 0,-4 6 16,4 -6 -16,8 -5 31,0 -5 -31,4 21 0,4 5 32,0 1 -32,-8 -6 0,0 0 45,4 -21 -45,-12 15 0,0 -15 15,0 0 -15,8 21 32,-8 -16 -32,0 -5 0,4 10 31,-4 -10 -31,0 11 0,-8 -27 31,8 26 -31,-4 1 0,12 -12 31,-12 -15 -31,12 6 0,0 15 16,-4 -11 -16,-4 11 31,4 -5 -31,-8 -10 0,0 9 32,4 -9 -32,8 10 0,-8 -11 31,0 27 -31,-8 -6 0,8 -15 15,8 -22 -15,0 37 32,-8 -4 -32,4 4 0,-12 0 31,4 -10 -31,8 0 0,0 16 31,4 -11 -31,-4 -10 0,-8 10 16,4 -16 -16,12 -5 31,-4 26 -31,-8 -10 0,16 5 31,-8 16 -31,-8 -5 0,4 -5 16,4 10 -16,-4 -22 31,-12 -4 -31,12 0 16,-8 15 -16,0 11 15,4 -21 -15,4 0 32,-4 15 -32,4 -9 0,-4 15 31,8 -16 -31,-4 21 0,16 -16 31,-8 1 -31,-4 -1 0,-4 1 16,4 -1 -16,0 6 31,0 -11 -31,4 11 0,-8 -6 31,-4 -5 -31,8 -10 0,0 15 32,0 1 -32,0 10 0,0 -16 15,0 0 -15,-8 0 31,16 -16 -31,-12 6 0,4 10 32,0 -16 -32,8 -10 0,0 31 31,24 -4 -31,-16 -1 0,4 0 31,-20 11 -31,4 -32 0,4 10 16,0 1 -16,0 -6 31,-4 6 -31,4 4 0,-4 12 31,4 -6 -31,4 -5 0,12 10 32,0 -26 -32,-12 11 0,4 -11 15,-8 5 -15,8 -5 31,8 0 -31,-12 0 0,-4 11 20,8 -11 -20,4 -11 0,-4 6 31,12 10 -31,0 6 0,-8 -22 31,4 11 -31,-4 -5 0,16 10 31,-20 -10 -31,0 5 0,-4 -21 16,4 21 -16,0 -6 31,4 22 -31,0 -5 0,8 -22 32,-4 1 -32,-4 -1 0,0 -5 15,-4 16 -15,12 0 31,-12 -16 -31,0 16 0,0 11 32,4 -6 -32,20 6 0,-12 -22 31,8 22 -31,-12 -27 0,0 5 31,12 1 -31,16 10 0,-12 0 31,-4 -16 -31,-8 5 0,4 6 16,0 -16 -16,8 -5 31,0 -6 -31,-12 11 0,-12 -16 16,4 10 -16,-4 -4 31,12 -17 -31,-4 -5 16,0 16 -16,-12 0 15,8 -5 -15,-12 31 32,4 -20 -32,12 10 0,-8 -6 30,-12 11 -30,0 -10 0,8 5 31,0 -11 -31,4 6 0,-4 -1 31,-4 11 -31,0 6 0,-12 -17 16,8 -10 -16,0 0 31,4 6 -31,-12 -1 0,12 -10 32,-4 -6 -32,4 6 0,-4 5 31,-8 5 -31,0 16 0,-4 -5 15,0 -16 -15,0 11 32,0 -1 -32,4 17 0,0 -12 31,4 1 -31,0 -21 0,-4 -6 31,4 33 -31,-16 -7 0,8 7 16,0 9 -16,-4 -4 31,8 -6 -31,-4 -11 0,0 17 31,-8 -11 -31,0 5 0,4 5 32,-4 -15 -32,4 0 0,-4 -1 31,4 17 -31,-4 -22 0,4 -5 15,-12 16 -15,0 5 0,4 -11 32,-8 17 -32,4 -6 0,-8 11 15,8 -22 1,4 6 -16,-12 5 29,12 0 -29,0 11 0,0 -11 16,-8 -15 -16,4 9 31,0 -15 -31,8 0 0,4 -10 31,0 5 -31,8 5 32,0 -22 -32,-4 17 0,-4 5 31,0 0 -31,-4 16 0,12 -11 31,0 6 -31,-8 -11 0,4 0 16,-4 10 -16,12 -10 31,-4 -21 -31,-12 5 0,12 16 31,-4 -10 -31,-4 5 0,-8 -1 16,0 12 -16,4 10 31,-8 -6 -31,-12 22 0,12 -11 31,-20 -21 -31,12 37 0,0 0 0,0 0 0</inkml:trace>
    </iact:actionData>
  </iact:action>
  <iact:action type="add" startTime="117380">
    <iact:property name="dataType"/>
    <iact:actionData xml:id="d48">
      <inkml:trace xmlns:inkml="http://www.w3.org/2003/InkML" xml:id="stk48" contextRef="#ctx0" brushRef="#br4">14470 17782 0,'0'0'15,"0"0"-15,0 0 32,0 0 -32,0 0 0,0 0 0,-100 58 31,52 -37 -31,-24 -10 16,-28 26 -16,8 -11 31,0 -10 -31,16 10 15,20 6 -15,8 0 16,16 -32 -16,12 16 31,20 -6 -31,36 -5 0,0 -15 32,0 -1 -32,36 -26 0,-16 27 31,-8 -17 -31,-16 12 0,4 -12 15,-12 -10 -15,32 11 32,-8 -32 -32,0 10 0,-12 11 31,0 -5 -31,-12 10 0,0 0 31,-12 32 -31,0 0 0,-8 0 16,0 90 -16,4 -32 31,-12 27 -31,0 -1 0,8 17 31,0 -1 -31,12 27 0,-4 26 32,-4 27 -32,4 -11 0,-4 -37 31,4 -42 -31,8 -63 0,-20 -27 0,0 0 15,0 0 -15</inkml:trace>
    </iact:actionData>
  </iact:action>
  <iact:action type="add" startTime="121910">
    <iact:property name="dataType"/>
    <iact:actionData xml:id="d49">
      <inkml:trace xmlns:inkml="http://www.w3.org/2003/InkML" xml:id="stk49" contextRef="#ctx0" brushRef="#br4">310 4654 0,'52'26'31,"-52"-26"-31,0 0 32,0 0 -32,0 0 0,0 0 0,0 0 0,0 0 0,0 0 31,8 159 -16,48 -75 17,4 17 -32,8 -1 15,-4 -15 -15,4 4 16,4 -4 -16,-4 10 31,-16 -5 -31,-12 -5 0,-12 -22 16,0 -10 -16,-12 -11 31,52 -37 -31,-68 -5 0,0 0 31,0 0 -31</inkml:trace>
    </iact:actionData>
  </iact:action>
  <iact:action type="add" startTime="122424">
    <iact:property name="dataType"/>
    <iact:actionData xml:id="d50">
      <inkml:trace xmlns:inkml="http://www.w3.org/2003/InkML" xml:id="stk50" contextRef="#ctx0" brushRef="#br4">1146 4601 0,'0'0'15,"0"0"-15,-76 21 32,40 -21 -32,12 32 0,-28 21 15,0 36 -15,-28 49 31,-48 68 -15,-16 63 -16,-40 59 0,-8 37 16,192 -365 -16,0 0 0,0 0 31</inkml:trace>
    </iact:actionData>
  </iact:action>
  <iact:action type="add" startTime="126666">
    <iact:property name="dataType"/>
    <iact:actionData xml:id="d51">
      <inkml:trace xmlns:inkml="http://www.w3.org/2003/InkML" xml:id="stk51" contextRef="#ctx0" brushRef="#br4">5902 15789 0,'0'0'15,"0"0"-15,0 0 32,0 0 -32,8 -190 15,0 164 -15,-8 -32 16,-4 5 -16,-4 -5 31,8 -6 -31,0 6 0,8 16 16,0 -11 -1,4 21 -15,12 0 32,-16 -5 -32,0 6 0,-8 10 15,0 5 -15,4 0 0,-4 -5 31,0 5 -31,8 11 0,0 -6 16,-12 11 0,4 0 -16,0 0 0,0 0 0,0 0 0,0 0 0,0 0 15,0 0 -15,0 0 0,0 0 0,0 0 32</inkml:trace>
    </iact:actionData>
  </iact:action>
  <iact:action type="add" startTime="129975">
    <iact:property name="dataType"/>
    <iact:actionData xml:id="d52">
      <inkml:trace xmlns:inkml="http://www.w3.org/2003/InkML" xml:id="stk52" contextRef="#ctx0" brushRef="#br5">6090 15927 0,'-112'-74'15,"112"74"-15,0 0 16,0 0 -16,0 0 0,-44 -180 31,44 122 -31,20 5 16,-12 -31 -16,0 15 31,8 0 -15,12 0 -16,-4 -10 0,-8 10 15,0 6 -15,-4 -11 31,4 -5 -31,-8 -1 0,-4 1 32,-4 -5 -32,4 -12 0,-4 -4 15,-4 -6 -15,4 -10 32,0 5 -32,4 16 0,0 10 31,4 1 -31,0 10 0,4 -5 31,16 -6 -31,-12 16 0,-8 6 16,12 -1 -16,-12 -20 31,-8 31 -31,8 5 16,-8 17 -16,8 26 0,-12 5 15,4 0 -15,0 0 0,0 0 0,0 0 31,0 0 -31,0 0 0,0 0 32,-52 153 -1,52 -127 -31,0 -10 16,0 -16 -16,72 -32 31,-56 1 -31,0 46 0,-8 -36 0,0 5 31,-8 16 -31,0 16 0,0 21 31,-28 0 -31,-4 11 32,0 5 -32,-20 31 0,-4 22 15,-20 5 -15,4 0 31,4 5 -31,12 -26 0,8 0 16,16 -16 -16,16 -16 31,8 -26 -31,8 -27 0,4 0 16,8 -5 -16,12 -63 16,4 21 15,20 -53 -31,-12 -1 0,4 -9 29,4 -1 -29,4 0 0,-4 -5 31,0 0 -31,-16 0 0,8 21 16,-8 32 -16,0 16 31,-12 16 -31,-8 20 0,-4 6 16,4 48 -1,4 15 -15,12 22 32,12 47 -32,12 42 0,28 22 31,4 -16 -31,28 15 0,-28 -68 16,-80 -127 -16,0 0 0,0 0 31</inkml:trace>
    </iact:actionData>
  </iact:action>
  <iact:action type="add" startTime="132313">
    <iact:property name="dataType"/>
    <iact:actionData xml:id="d53">
      <inkml:trace xmlns:inkml="http://www.w3.org/2003/InkML" xml:id="stk53" contextRef="#ctx0" brushRef="#br5">370 7793 0,'0'0'32,"0"0"-32,0 0 0,0 0 35,96 206 -35,-40 -90 0,24 22 15,0 5 1,4 10 -16,12 42 31,-8 -26 -31,-24 -42 0,-20 -42 16,-44 -85 -16,0 0 0,0 0 31</inkml:trace>
    </iact:actionData>
  </iact:action>
  <iact:action type="add" startTime="132661">
    <iact:property name="dataType"/>
    <iact:actionData xml:id="d54">
      <inkml:trace xmlns:inkml="http://www.w3.org/2003/InkML" xml:id="stk54" contextRef="#ctx0" brushRef="#br5">846 8131 0,'0'0'31,"0"0"-31,-60 148 0,-28 -16 16,-32 64 0,120 -196 -16,0 0 15,0 0 -15</inkml:trace>
    </iact:actionData>
  </iact:action>
  <iact:action type="add" startTime="132662">
    <iact:property name="dataType"/>
    <iact:actionData xml:id="d55">
      <inkml:trace xmlns:inkml="http://www.w3.org/2003/InkML" xml:id="stk55" contextRef="#ctx0" brushRef="#brinv">0 0 0</inkml:trace>
    </iact:actionData>
  </iact:action>
  <iact:action type="add" startTime="132663">
    <iact:property name="dataType"/>
    <iact:actionData xml:id="d56">
      <inkml:trace xmlns:inkml="http://www.w3.org/2003/InkML" xml:id="stk56" contextRef="#ctx0" brushRef="#brinv">16036 21082 0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microsoft.com/office/2007/relationships/media" Target="../media/media10.mp4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tags" Target="../tags/tag20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.xml"/><Relationship Id="rId4" Type="http://schemas.microsoft.com/office/2007/relationships/media" Target="../media/media11.mp4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tags" Target="../tags/tag23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.xml"/><Relationship Id="rId4" Type="http://schemas.microsoft.com/office/2007/relationships/media" Target="../media/media12.mp4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tags" Target="../tags/tag26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7.xml"/><Relationship Id="rId4" Type="http://schemas.microsoft.com/office/2007/relationships/media" Target="../media/media13.mp4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video" Target="NULL" TargetMode="External"/><Relationship Id="rId1" Type="http://schemas.openxmlformats.org/officeDocument/2006/relationships/tags" Target="../tags/tag2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14.mp4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video" Target="NULL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4.mp4"/><Relationship Id="rId7" Type="http://schemas.microsoft.com/office/2011/relationships/inkAction" Target="../ink/inkAction1.xml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microsoft.com/office/2007/relationships/media" Target="../media/media6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7" Type="http://schemas.openxmlformats.org/officeDocument/2006/relationships/image" Target="../media/image1.png"/><Relationship Id="rId2" Type="http://schemas.microsoft.com/office/2007/relationships/media" Target="../media/media7.mp4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microsoft.com/office/2007/relationships/media" Target="../media/media8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9.mp4"/><Relationship Id="rId7" Type="http://schemas.microsoft.com/office/2011/relationships/inkAction" Target="../ink/inkAction2.xml"/><Relationship Id="rId2" Type="http://schemas.openxmlformats.org/officeDocument/2006/relationships/tags" Target="../tags/tag15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9760156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Elementary Graph Algorithms: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DFS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22.3</a:t>
            </a:r>
          </a:p>
        </p:txBody>
      </p:sp>
      <p:pic>
        <p:nvPicPr>
          <p:cNvPr id="5" name="tmpE54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5.92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89">
        <p:fade/>
      </p:transition>
    </mc:Choice>
    <mc:Fallback xmlns="">
      <p:transition spd="med" advTm="84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Different choices can give different DF trees/forests.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+|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|)</m:t>
                    </m:r>
                  </m:oMath>
                </a14:m>
                <a:r>
                  <a:rPr lang="en-US" dirty="0"/>
                  <a:t> (need to scan all adjacency lists)</a:t>
                </a:r>
              </a:p>
              <a:p>
                <a:r>
                  <a:rPr lang="en-US" dirty="0"/>
                  <a:t>Extra memory used: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(|</m:t>
                    </m:r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r>
                      <a:rPr lang="en-US" b="0" i="1" smtClean="0">
                        <a:latin typeface="Cambria Math" charset="0"/>
                      </a:rPr>
                      <m:t>|)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Q: </a:t>
                </a:r>
                <a:r>
                  <a:rPr lang="en-US" dirty="0"/>
                  <a:t>What is the complexity of DFS if the graph is represented as an adjacency matrix?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121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tmp40B4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5.829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856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259">
        <p:fade/>
      </p:transition>
    </mc:Choice>
    <mc:Fallback xmlns="">
      <p:transition spd="med" advTm="1682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Parenthesis property of 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2" y="1219200"/>
            <a:ext cx="9782801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any pair u, v, exactly one of the following is true:</a:t>
            </a:r>
          </a:p>
          <a:p>
            <a:pPr lvl="1"/>
            <a:r>
              <a:rPr lang="en-US" dirty="0"/>
              <a:t>Intervals [</a:t>
            </a:r>
            <a:r>
              <a:rPr lang="en-US" dirty="0" err="1"/>
              <a:t>u.d</a:t>
            </a:r>
            <a:r>
              <a:rPr lang="en-US" dirty="0"/>
              <a:t>, </a:t>
            </a:r>
            <a:r>
              <a:rPr lang="en-US" dirty="0" err="1"/>
              <a:t>u.f</a:t>
            </a:r>
            <a:r>
              <a:rPr lang="en-US" dirty="0"/>
              <a:t>] and [</a:t>
            </a:r>
            <a:r>
              <a:rPr lang="en-US" dirty="0" err="1"/>
              <a:t>f.d</a:t>
            </a:r>
            <a:r>
              <a:rPr lang="en-US" dirty="0"/>
              <a:t>, </a:t>
            </a:r>
            <a:r>
              <a:rPr lang="en-US" dirty="0" err="1"/>
              <a:t>v.f</a:t>
            </a:r>
            <a:r>
              <a:rPr lang="en-US" dirty="0"/>
              <a:t>] do not overlap, u and v are not descendants of each other in the forest.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u.d</a:t>
            </a:r>
            <a:r>
              <a:rPr lang="en-US" dirty="0"/>
              <a:t>, </a:t>
            </a:r>
            <a:r>
              <a:rPr lang="en-US" dirty="0" err="1"/>
              <a:t>u.f</a:t>
            </a:r>
            <a:r>
              <a:rPr lang="en-US" dirty="0"/>
              <a:t>] contained inside [</a:t>
            </a:r>
            <a:r>
              <a:rPr lang="en-US" dirty="0" err="1"/>
              <a:t>v.d</a:t>
            </a:r>
            <a:r>
              <a:rPr lang="en-US" dirty="0"/>
              <a:t>, </a:t>
            </a:r>
            <a:r>
              <a:rPr lang="en-US" dirty="0" err="1"/>
              <a:t>v.f</a:t>
            </a:r>
            <a:r>
              <a:rPr lang="en-US" dirty="0"/>
              <a:t>], u is a descendant of v (or vice versa)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2741612" y="3810000"/>
            <a:ext cx="2667000" cy="1981200"/>
            <a:chOff x="2208212" y="3238500"/>
            <a:chExt cx="2667000" cy="1981200"/>
          </a:xfrm>
        </p:grpSpPr>
        <p:sp>
          <p:nvSpPr>
            <p:cNvPr id="65" name="Oval 64"/>
            <p:cNvSpPr/>
            <p:nvPr/>
          </p:nvSpPr>
          <p:spPr>
            <a:xfrm>
              <a:off x="2208212" y="32385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475824" y="32385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2208212" y="48387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4494212" y="4000500"/>
              <a:ext cx="381000" cy="3810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3475824" y="48387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cxnSp>
          <p:nvCxnSpPr>
            <p:cNvPr id="70" name="Straight Connector 69"/>
            <p:cNvCxnSpPr>
              <a:stCxn id="66" idx="6"/>
              <a:endCxn id="67" idx="2"/>
            </p:cNvCxnSpPr>
            <p:nvPr/>
          </p:nvCxnSpPr>
          <p:spPr>
            <a:xfrm>
              <a:off x="2589212" y="3429000"/>
              <a:ext cx="8866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endCxn id="69" idx="1"/>
            </p:cNvCxnSpPr>
            <p:nvPr/>
          </p:nvCxnSpPr>
          <p:spPr>
            <a:xfrm>
              <a:off x="3798100" y="3543300"/>
              <a:ext cx="751908" cy="51299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69" idx="3"/>
            </p:cNvCxnSpPr>
            <p:nvPr/>
          </p:nvCxnSpPr>
          <p:spPr>
            <a:xfrm flipV="1">
              <a:off x="3840755" y="4325704"/>
              <a:ext cx="709253" cy="63749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endCxn id="68" idx="7"/>
            </p:cNvCxnSpPr>
            <p:nvPr/>
          </p:nvCxnSpPr>
          <p:spPr>
            <a:xfrm flipH="1">
              <a:off x="2533416" y="3568271"/>
              <a:ext cx="1006714" cy="13262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374392" y="3601128"/>
              <a:ext cx="8711" cy="12181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endCxn id="70" idx="2"/>
            </p:cNvCxnSpPr>
            <p:nvPr/>
          </p:nvCxnSpPr>
          <p:spPr>
            <a:xfrm>
              <a:off x="2589213" y="5029200"/>
              <a:ext cx="886611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663698" y="3619500"/>
              <a:ext cx="8711" cy="12181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Oval 76"/>
          <p:cNvSpPr/>
          <p:nvPr/>
        </p:nvSpPr>
        <p:spPr>
          <a:xfrm>
            <a:off x="1487734" y="3813300"/>
            <a:ext cx="381000" cy="381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8" name="Oval 77"/>
          <p:cNvSpPr/>
          <p:nvPr/>
        </p:nvSpPr>
        <p:spPr>
          <a:xfrm>
            <a:off x="203577" y="3824584"/>
            <a:ext cx="381000" cy="381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7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1855000" y="3982128"/>
            <a:ext cx="8866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531812" y="4015084"/>
            <a:ext cx="955922" cy="235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tmpDEA1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21.446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9" name="Ink 88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1026" y="2795370"/>
              <a:ext cx="11400132" cy="3535617"/>
            </p14:xfrm>
          </p:contentPart>
        </mc:Choice>
        <mc:Fallback xmlns="">
          <p:pic>
            <p:nvPicPr>
              <p:cNvPr id="89" name="Ink 8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026" y="2786370"/>
                <a:ext cx="11418132" cy="3553617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500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7542">
        <p:fade/>
      </p:transition>
    </mc:Choice>
    <mc:Fallback xmlns="">
      <p:transition spd="med" advTm="2975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White Path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depth-first forest of G,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v  </a:t>
            </a:r>
            <a:r>
              <a:rPr lang="en-US" dirty="0"/>
              <a:t>is a descendant of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</a:t>
            </a:r>
            <a:r>
              <a:rPr lang="en-US" dirty="0"/>
              <a:t>if and only if, during the time that u turns GRAY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u.d</a:t>
            </a:r>
            <a:r>
              <a:rPr lang="en-US" dirty="0">
                <a:latin typeface="+mj-lt"/>
                <a:ea typeface="Cambria Math" panose="02040503050406030204" pitchFamily="18" charset="0"/>
              </a:rPr>
              <a:t>), there is a fully WHITE path from 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u  </a:t>
            </a:r>
            <a:r>
              <a:rPr lang="en-US" dirty="0">
                <a:latin typeface="+mj-lt"/>
                <a:ea typeface="Cambria Math" panose="02040503050406030204" pitchFamily="18" charset="0"/>
              </a:rPr>
              <a:t>to</a:t>
            </a:r>
            <a:r>
              <a:rPr lang="en-US" b="1" i="1" dirty="0">
                <a:latin typeface="Cambria" panose="02040503050406030204" pitchFamily="18" charset="0"/>
                <a:ea typeface="Cambria Math" panose="02040503050406030204" pitchFamily="18" charset="0"/>
              </a:rPr>
              <a:t> v.</a:t>
            </a:r>
          </a:p>
          <a:p>
            <a:endParaRPr lang="en-US" b="1" i="1" dirty="0"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484812" y="3494484"/>
            <a:ext cx="2667000" cy="1981200"/>
            <a:chOff x="2208212" y="3238500"/>
            <a:chExt cx="2667000" cy="1981200"/>
          </a:xfrm>
        </p:grpSpPr>
        <p:sp>
          <p:nvSpPr>
            <p:cNvPr id="27" name="Oval 26"/>
            <p:cNvSpPr/>
            <p:nvPr/>
          </p:nvSpPr>
          <p:spPr>
            <a:xfrm>
              <a:off x="2208212" y="32385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475824" y="32385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2208212" y="48387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4494212" y="4000500"/>
              <a:ext cx="381000" cy="3810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475824" y="48387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cxnSp>
          <p:nvCxnSpPr>
            <p:cNvPr id="32" name="Straight Connector 31"/>
            <p:cNvCxnSpPr>
              <a:stCxn id="28" idx="6"/>
              <a:endCxn id="29" idx="2"/>
            </p:cNvCxnSpPr>
            <p:nvPr/>
          </p:nvCxnSpPr>
          <p:spPr>
            <a:xfrm>
              <a:off x="2589212" y="3429000"/>
              <a:ext cx="8866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31" idx="1"/>
            </p:cNvCxnSpPr>
            <p:nvPr/>
          </p:nvCxnSpPr>
          <p:spPr>
            <a:xfrm>
              <a:off x="3798100" y="3543300"/>
              <a:ext cx="751908" cy="51299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1" idx="3"/>
            </p:cNvCxnSpPr>
            <p:nvPr/>
          </p:nvCxnSpPr>
          <p:spPr>
            <a:xfrm flipV="1">
              <a:off x="3840755" y="4325704"/>
              <a:ext cx="709253" cy="63749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30" idx="7"/>
            </p:cNvCxnSpPr>
            <p:nvPr/>
          </p:nvCxnSpPr>
          <p:spPr>
            <a:xfrm flipH="1">
              <a:off x="2533416" y="3568271"/>
              <a:ext cx="1006714" cy="13262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374392" y="3601128"/>
              <a:ext cx="8711" cy="12181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32" idx="2"/>
            </p:cNvCxnSpPr>
            <p:nvPr/>
          </p:nvCxnSpPr>
          <p:spPr>
            <a:xfrm>
              <a:off x="2589213" y="5029200"/>
              <a:ext cx="886611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3663698" y="3619500"/>
              <a:ext cx="8711" cy="12181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Oval 38"/>
          <p:cNvSpPr/>
          <p:nvPr/>
        </p:nvSpPr>
        <p:spPr>
          <a:xfrm>
            <a:off x="4230934" y="3497784"/>
            <a:ext cx="381000" cy="381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40" name="Oval 39"/>
          <p:cNvSpPr/>
          <p:nvPr/>
        </p:nvSpPr>
        <p:spPr>
          <a:xfrm>
            <a:off x="2946777" y="3509068"/>
            <a:ext cx="381000" cy="381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7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4598200" y="3666612"/>
            <a:ext cx="8866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275012" y="3699568"/>
            <a:ext cx="955922" cy="235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tmp48D3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49.714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45" name="Ink 44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76704" y="3348437"/>
              <a:ext cx="5406930" cy="2224028"/>
            </p14:xfrm>
          </p:contentPart>
        </mc:Choice>
        <mc:Fallback xmlns="">
          <p:pic>
            <p:nvPicPr>
              <p:cNvPr id="45" name="Ink 4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7704" y="3339437"/>
                <a:ext cx="5424930" cy="2242028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1503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886">
        <p:fade/>
      </p:transition>
    </mc:Choice>
    <mc:Fallback xmlns="">
      <p:transition spd="med" advTm="1468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Different Types of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Tree edges, </a:t>
            </a:r>
            <a:r>
              <a:rPr lang="en-US" sz="2400" dirty="0"/>
              <a:t>formed while exploring a vertex for the first time.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Back edges </a:t>
            </a:r>
            <a:r>
              <a:rPr lang="en-US" sz="2400" dirty="0"/>
              <a:t>connect a node to an ancestor in the DF tree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Forward edges </a:t>
            </a:r>
            <a:r>
              <a:rPr lang="en-US" sz="2400" dirty="0"/>
              <a:t>are </a:t>
            </a:r>
            <a:r>
              <a:rPr lang="en-US" sz="2400" dirty="0" err="1"/>
              <a:t>nontree</a:t>
            </a:r>
            <a:r>
              <a:rPr lang="en-US" sz="2400" dirty="0"/>
              <a:t> edges connecting a node to a descendant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Cross edges </a:t>
            </a:r>
            <a:r>
              <a:rPr lang="en-US" sz="2400" dirty="0"/>
              <a:t>are everything else.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tmpE707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45.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5276" y="1748047"/>
              <a:ext cx="5419024" cy="4792822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6276" y="1739047"/>
                <a:ext cx="5437024" cy="4810823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2927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54">
        <p:fade/>
      </p:transition>
    </mc:Choice>
    <mc:Fallback xmlns="">
      <p:transition spd="med" advTm="1369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Different Types of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Tree edges, </a:t>
            </a:r>
            <a:r>
              <a:rPr lang="en-US" sz="2400" dirty="0"/>
              <a:t>formed while exploring a vertex for the first time.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Back edges </a:t>
            </a:r>
            <a:r>
              <a:rPr lang="en-US" sz="2400" dirty="0"/>
              <a:t>connect a node to an ancestor in the DF tree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Forward edges </a:t>
            </a:r>
            <a:r>
              <a:rPr lang="en-US" sz="2400" dirty="0"/>
              <a:t>are </a:t>
            </a:r>
            <a:r>
              <a:rPr lang="en-US" sz="2400" dirty="0" err="1"/>
              <a:t>nontree</a:t>
            </a:r>
            <a:r>
              <a:rPr lang="en-US" sz="2400" dirty="0"/>
              <a:t> edges connecting a node to a descendant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Cross edges </a:t>
            </a:r>
            <a:r>
              <a:rPr lang="en-US" sz="2400" dirty="0"/>
              <a:t>are everything else.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Theorem: Undirected graphs have only tree or back edges.</a:t>
            </a:r>
          </a:p>
        </p:txBody>
      </p:sp>
      <p:pic>
        <p:nvPicPr>
          <p:cNvPr id="6" name="tmp58E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st="79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538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691">
        <p:fade/>
      </p:transition>
    </mc:Choice>
    <mc:Fallback xmlns="">
      <p:transition spd="med" advTm="33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Depth-First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7707" y="1600200"/>
            <a:ext cx="9782801" cy="5029200"/>
          </a:xfrm>
        </p:spPr>
        <p:txBody>
          <a:bodyPr>
            <a:normAutofit/>
          </a:bodyPr>
          <a:lstStyle/>
          <a:p>
            <a:r>
              <a:rPr lang="en-US" dirty="0"/>
              <a:t>We discuss another algorithm for exploring the nodes of a graph</a:t>
            </a:r>
          </a:p>
          <a:p>
            <a:r>
              <a:rPr lang="en-US" dirty="0"/>
              <a:t>Quite similar to BFS, but explores vertices in different order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tmp985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2.757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4">
        <p:fade/>
      </p:transition>
    </mc:Choice>
    <mc:Fallback xmlns="">
      <p:transition spd="med" advTm="12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Depth-First Search (DFS)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139776" cy="4572000"/>
          </a:xfrm>
        </p:spPr>
        <p:txBody>
          <a:bodyPr/>
          <a:lstStyle/>
          <a:p>
            <a:r>
              <a:rPr lang="en-US" dirty="0"/>
              <a:t>Another algorithm for searching a graph</a:t>
            </a:r>
          </a:p>
          <a:p>
            <a:r>
              <a:rPr lang="en-US" b="1" dirty="0"/>
              <a:t>Input:</a:t>
            </a:r>
            <a:r>
              <a:rPr lang="en-US" dirty="0"/>
              <a:t> G(V,E) (no source vertex)</a:t>
            </a:r>
          </a:p>
          <a:p>
            <a:r>
              <a:rPr lang="en-US" dirty="0"/>
              <a:t>Produces a “</a:t>
            </a:r>
            <a:r>
              <a:rPr lang="en-US" b="1" dirty="0"/>
              <a:t>depth-first</a:t>
            </a:r>
            <a:r>
              <a:rPr lang="en-US" b="1" dirty="0">
                <a:solidFill>
                  <a:srgbClr val="FF0000"/>
                </a:solidFill>
              </a:rPr>
              <a:t> forest</a:t>
            </a:r>
            <a:r>
              <a:rPr lang="en-US" dirty="0"/>
              <a:t>” which contains every vertex in G, even if they are disconnected from one another.</a:t>
            </a:r>
          </a:p>
          <a:p>
            <a:r>
              <a:rPr lang="en-US" dirty="0"/>
              <a:t>Called “depth first” because it tries to increase the search tree’s depth as much as possible.</a:t>
            </a:r>
          </a:p>
        </p:txBody>
      </p:sp>
      <p:pic>
        <p:nvPicPr>
          <p:cNvPr id="8" name="tmp715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68.734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752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958">
        <p:fade/>
      </p:transition>
    </mc:Choice>
    <mc:Fallback xmlns="">
      <p:transition spd="med" advTm="879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DFS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812" y="1600200"/>
            <a:ext cx="10134600" cy="4572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Start at an arbitrary node, say 3. Go as deep as possible, following undiscovered nodes. When cannot proceed, backtrack as little as possible.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we get different trees if we start at a different node?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70612" y="3048000"/>
            <a:ext cx="2667000" cy="1981200"/>
            <a:chOff x="2208212" y="3238500"/>
            <a:chExt cx="2667000" cy="1981200"/>
          </a:xfrm>
        </p:grpSpPr>
        <p:sp>
          <p:nvSpPr>
            <p:cNvPr id="5" name="Oval 4"/>
            <p:cNvSpPr/>
            <p:nvPr/>
          </p:nvSpPr>
          <p:spPr>
            <a:xfrm>
              <a:off x="2208212" y="32385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3475824" y="32385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208212" y="48387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494212" y="4000500"/>
              <a:ext cx="381000" cy="3810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475824" y="48387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cxnSp>
          <p:nvCxnSpPr>
            <p:cNvPr id="10" name="Straight Connector 9"/>
            <p:cNvCxnSpPr>
              <a:stCxn id="6" idx="6"/>
              <a:endCxn id="7" idx="2"/>
            </p:cNvCxnSpPr>
            <p:nvPr/>
          </p:nvCxnSpPr>
          <p:spPr>
            <a:xfrm>
              <a:off x="2589212" y="3429000"/>
              <a:ext cx="8866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9" idx="1"/>
            </p:cNvCxnSpPr>
            <p:nvPr/>
          </p:nvCxnSpPr>
          <p:spPr>
            <a:xfrm>
              <a:off x="3798100" y="3543300"/>
              <a:ext cx="751908" cy="51299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9" idx="3"/>
            </p:cNvCxnSpPr>
            <p:nvPr/>
          </p:nvCxnSpPr>
          <p:spPr>
            <a:xfrm flipV="1">
              <a:off x="3840755" y="4325704"/>
              <a:ext cx="709253" cy="63749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8" idx="7"/>
            </p:cNvCxnSpPr>
            <p:nvPr/>
          </p:nvCxnSpPr>
          <p:spPr>
            <a:xfrm flipH="1">
              <a:off x="2533416" y="3568271"/>
              <a:ext cx="1006714" cy="13262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374392" y="3601128"/>
              <a:ext cx="8711" cy="12181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10" idx="2"/>
            </p:cNvCxnSpPr>
            <p:nvPr/>
          </p:nvCxnSpPr>
          <p:spPr>
            <a:xfrm>
              <a:off x="2589213" y="5029200"/>
              <a:ext cx="886611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663698" y="3619500"/>
              <a:ext cx="8711" cy="12181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/>
          <p:cNvSpPr/>
          <p:nvPr/>
        </p:nvSpPr>
        <p:spPr>
          <a:xfrm>
            <a:off x="4916734" y="3051300"/>
            <a:ext cx="381000" cy="381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2" name="Oval 21"/>
          <p:cNvSpPr/>
          <p:nvPr/>
        </p:nvSpPr>
        <p:spPr>
          <a:xfrm>
            <a:off x="3632577" y="3062584"/>
            <a:ext cx="381000" cy="381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7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284000" y="3220128"/>
            <a:ext cx="8866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30122" y="3253084"/>
            <a:ext cx="8866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tmp8DC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1.628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8" name="Ink 27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8513" y="2752116"/>
              <a:ext cx="5421798" cy="2663333"/>
            </p14:xfrm>
          </p:contentPart>
        </mc:Choice>
        <mc:Fallback xmlns="">
          <p:pic>
            <p:nvPicPr>
              <p:cNvPr id="28" name="Ink 2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9513" y="2743116"/>
                <a:ext cx="5439797" cy="26813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0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962">
        <p:fade/>
      </p:transition>
    </mc:Choice>
    <mc:Fallback xmlns="">
      <p:transition spd="med" advTm="2469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Depth-First Search (DFS)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vertex is one of three colors: BLACK, GRAY, WHITE, similar to BFS</a:t>
            </a:r>
          </a:p>
          <a:p>
            <a:r>
              <a:rPr lang="en-US" dirty="0"/>
              <a:t>Initially all vertices are WHITE</a:t>
            </a:r>
          </a:p>
          <a:p>
            <a:pPr lvl="1"/>
            <a:r>
              <a:rPr lang="en-US" dirty="0"/>
              <a:t>Predecessors in the DFS-tree are set to NIL</a:t>
            </a:r>
          </a:p>
          <a:p>
            <a:r>
              <a:rPr lang="en-US" dirty="0"/>
              <a:t>If a vertex is </a:t>
            </a:r>
            <a:r>
              <a:rPr lang="en-US" b="1" dirty="0"/>
              <a:t>discovered </a:t>
            </a:r>
            <a:r>
              <a:rPr lang="en-US" dirty="0"/>
              <a:t>during the search then it becomes GRAY</a:t>
            </a:r>
          </a:p>
          <a:p>
            <a:pPr lvl="1"/>
            <a:r>
              <a:rPr lang="en-US" dirty="0"/>
              <a:t>When a vertex is discovered it is put into a </a:t>
            </a:r>
            <a:r>
              <a:rPr lang="en-US" dirty="0">
                <a:solidFill>
                  <a:srgbClr val="FF0000"/>
                </a:solidFill>
              </a:rPr>
              <a:t>Stack</a:t>
            </a:r>
            <a:r>
              <a:rPr lang="en-US" dirty="0"/>
              <a:t> (implicitly)</a:t>
            </a:r>
          </a:p>
          <a:p>
            <a:r>
              <a:rPr lang="en-US" dirty="0"/>
              <a:t>First discovered vertex is an arbitrary source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  <p:pic>
        <p:nvPicPr>
          <p:cNvPr id="5" name="tmpA0AE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925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475">
        <p:fade/>
      </p:transition>
    </mc:Choice>
    <mc:Fallback xmlns="">
      <p:transition spd="med" advTm="1214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DFS: Main Body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DFS(G)</a:t>
                </a:r>
              </a:p>
              <a:p>
                <a:pPr marL="0" indent="0">
                  <a:buNone/>
                </a:pPr>
                <a:r>
                  <a:rPr lang="en-US" dirty="0"/>
                  <a:t>For each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∈ </m:t>
                    </m:r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𝑐𝑜𝑙𝑜𝑟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</m:oMath>
                </a14:m>
                <a:r>
                  <a:rPr lang="en-US" dirty="0"/>
                  <a:t>WHITE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𝑁𝐼𝐿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</a:t>
                </a:r>
                <a:r>
                  <a:rPr lang="en-US" b="0" dirty="0"/>
                  <a:t>ime = 0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for each vertex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</a:rPr>
                      <m:t>∈ </m:t>
                    </m:r>
                    <m:r>
                      <a:rPr lang="en-US" i="1">
                        <a:latin typeface="Cambria Math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Cambria Math" charset="0"/>
                  </a:rPr>
                  <a:t>  </a:t>
                </a:r>
                <a:r>
                  <a:rPr lang="en-US" dirty="0">
                    <a:latin typeface="+mj-lt"/>
                  </a:rPr>
                  <a:t>if u. color ==WHITE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+mj-lt"/>
                  </a:rPr>
                  <a:t>    </a:t>
                </a:r>
                <a:r>
                  <a:rPr lang="en-US" dirty="0">
                    <a:latin typeface="+mj-lt"/>
                  </a:rPr>
                  <a:t>DFS_VISIT(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G,u</a:t>
                </a:r>
                <a:r>
                  <a:rPr lang="en-US" dirty="0">
                    <a:latin typeface="+mj-lt"/>
                  </a:rPr>
                  <a:t>)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246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7DB6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28.417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066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178">
        <p:fade/>
      </p:transition>
    </mc:Choice>
    <mc:Fallback xmlns="">
      <p:transition spd="med" advTm="1071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DFS: Forming individual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46212" y="1828800"/>
                <a:ext cx="10595389" cy="4572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node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has</a:t>
                </a:r>
                <a:r>
                  <a:rPr lang="en-US" dirty="0"/>
                  <a:t> two timestamps: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.f</a:t>
                </a:r>
              </a:p>
              <a:p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Increment time; set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.d,  </a:t>
                </a:r>
                <a:r>
                  <a:rPr lang="en-US" dirty="0"/>
                  <a:t>discovery time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charset="0"/>
                      </a:rPr>
                      <m:t>𝒖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marked GRAY.</a:t>
                </a:r>
              </a:p>
              <a:p>
                <a:r>
                  <a:rPr lang="en-US" sz="2800" dirty="0"/>
                  <a:t>Go through 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en-US" sz="2800" dirty="0"/>
                  <a:t> adjacency list of all neighbors of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</a:rPr>
                      <m:t>𝒖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If the neighbor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sz="2800" dirty="0"/>
                  <a:t> is WHITE then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𝒖</m:t>
                    </m:r>
                  </m:oMath>
                </a14:m>
                <a:r>
                  <a:rPr lang="en-US" sz="2400" dirty="0"/>
                  <a:t> is set to be the predecessor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sz="2400" dirty="0"/>
                  <a:t> in the DFS-tree</a:t>
                </a:r>
              </a:p>
              <a:p>
                <a:pPr lvl="2"/>
                <a:r>
                  <a:rPr lang="en-US" sz="2400" dirty="0"/>
                  <a:t>Perform a DFS from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C00000"/>
                        </a:solidFill>
                        <a:latin typeface="Cambria Math" charset="0"/>
                      </a:rPr>
                      <m:t>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800" dirty="0"/>
                  <a:t>recursively</a:t>
                </a:r>
              </a:p>
              <a:p>
                <a:pPr lvl="1"/>
                <a:r>
                  <a:rPr lang="en-US" sz="2800" dirty="0"/>
                  <a:t>Upon returning from DFS </a:t>
                </a:r>
              </a:p>
              <a:p>
                <a:pPr lvl="2"/>
                <a:r>
                  <a:rPr lang="en-US" sz="2400" dirty="0"/>
                  <a:t>increment time</a:t>
                </a:r>
              </a:p>
              <a:p>
                <a:pPr lvl="2"/>
                <a:r>
                  <a:rPr lang="en-US" sz="2400" dirty="0"/>
                  <a:t>Mark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800" dirty="0"/>
                  <a:t>as BLACK, set timestamp,</a:t>
                </a:r>
                <a:r>
                  <a:rPr lang="en-US" sz="2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8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.f</a:t>
                </a:r>
              </a:p>
              <a:p>
                <a:pPr lvl="2"/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6212" y="1828800"/>
                <a:ext cx="10595389" cy="4572000"/>
              </a:xfrm>
              <a:blipFill>
                <a:blip r:embed="rId6"/>
                <a:stretch>
                  <a:fillRect l="-103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tmp86F9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18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2750">
        <p:fade/>
      </p:transition>
    </mc:Choice>
    <mc:Fallback xmlns="">
      <p:transition spd="med" advTm="212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DFS continued: Main Loop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5" y="1600200"/>
                <a:ext cx="9782801" cy="50292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DFS-Visit(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G,u</a:t>
                </a:r>
                <a:r>
                  <a:rPr lang="en-US" dirty="0"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 = time+1,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u.d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time;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u.color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=gray;</a:t>
                </a: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5760" lvl="1" indent="0">
                  <a:buNone/>
                </a:pPr>
                <a:r>
                  <a:rPr lang="en-US" sz="2800" dirty="0"/>
                  <a:t>For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800" dirty="0"/>
                  <a:t> in the adjacency list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</a:rPr>
                      <m:t>𝑢</m:t>
                    </m:r>
                    <m:r>
                      <a:rPr lang="en-US" sz="2800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800" dirty="0"/>
              </a:p>
              <a:p>
                <a:pPr marL="731520" lvl="2" indent="0">
                  <a:buNone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𝑣</m:t>
                    </m:r>
                    <m:r>
                      <a:rPr lang="en-US" sz="2800" b="0" i="1" smtClean="0">
                        <a:latin typeface="Cambria Math" charset="0"/>
                      </a:rPr>
                      <m:t>.</m:t>
                    </m:r>
                    <m:r>
                      <a:rPr lang="en-US" sz="2800" b="0" i="1" smtClean="0">
                        <a:latin typeface="Cambria Math" charset="0"/>
                      </a:rPr>
                      <m:t>𝑐𝑜𝑙𝑜𝑟</m:t>
                    </m:r>
                    <m:r>
                      <a:rPr lang="en-US" sz="28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== WHITE</a:t>
                </a:r>
              </a:p>
              <a:p>
                <a:pPr marL="1097280" lvl="3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𝑣</m:t>
                    </m:r>
                    <m:r>
                      <a:rPr lang="en-US" sz="2800" i="1" dirty="0" smtClean="0">
                        <a:latin typeface="Cambria Math" charset="0"/>
                      </a:rPr>
                      <m:t>.</m:t>
                    </m:r>
                    <m:r>
                      <a:rPr lang="en-US" sz="2800" i="1" dirty="0" smtClean="0">
                        <a:latin typeface="Cambria Math" charset="0"/>
                      </a:rPr>
                      <m:t>𝑐𝑜𝑙𝑜𝑟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= GRAY;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charset="0"/>
                      </a:rPr>
                      <m:t>. </m:t>
                    </m:r>
                    <m:r>
                      <a:rPr lang="en-US" sz="2800" b="0" i="1" dirty="0" smtClean="0">
                        <a:latin typeface="Cambria Math" charset="0"/>
                      </a:rPr>
                      <m:t>𝜋</m:t>
                    </m:r>
                    <m:r>
                      <a:rPr lang="en-US" sz="2800" b="0" i="1" dirty="0" smtClean="0"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charset="0"/>
                      </a:rPr>
                      <m:t>𝑢</m:t>
                    </m:r>
                  </m:oMath>
                </a14:m>
                <a:endParaRPr lang="en-US" sz="2800" dirty="0"/>
              </a:p>
              <a:p>
                <a:pPr marL="1097280" lvl="3" indent="0">
                  <a:buNone/>
                </a:pPr>
                <a:r>
                  <a:rPr lang="en-US" sz="2800" dirty="0"/>
                  <a:t>DFS-VISIT(</a:t>
                </a:r>
                <a:r>
                  <a:rPr lang="en-US" sz="28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G,v</a:t>
                </a:r>
                <a:r>
                  <a:rPr lang="en-US" sz="2800" dirty="0"/>
                  <a:t>)</a:t>
                </a:r>
              </a:p>
              <a:p>
                <a:pPr marL="365760" lvl="1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𝑢</m:t>
                    </m:r>
                    <m:r>
                      <a:rPr lang="en-US" sz="2800" i="1" dirty="0" smtClean="0">
                        <a:latin typeface="Cambria Math" charset="0"/>
                      </a:rPr>
                      <m:t>.</m:t>
                    </m:r>
                    <m:r>
                      <a:rPr lang="en-US" sz="2800" i="1" dirty="0" smtClean="0">
                        <a:latin typeface="Cambria Math" charset="0"/>
                      </a:rPr>
                      <m:t>𝑐𝑜𝑙𝑜𝑟</m:t>
                    </m:r>
                    <m:r>
                      <a:rPr lang="en-US" sz="28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= BLACK</a:t>
                </a:r>
              </a:p>
              <a:p>
                <a:pPr marL="365760" lvl="1" indent="0">
                  <a:buNone/>
                </a:pPr>
                <a:r>
                  <a:rPr lang="en-US" sz="2800" i="1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time = time + 1</a:t>
                </a:r>
              </a:p>
              <a:p>
                <a:pPr marL="365760" lvl="1" indent="0">
                  <a:buNone/>
                </a:pPr>
                <a:r>
                  <a:rPr lang="en-US" sz="2800" i="1" dirty="0" err="1">
                    <a:latin typeface="Cambria" panose="02040503050406030204" pitchFamily="18" charset="0"/>
                    <a:ea typeface="Cambria Math" panose="02040503050406030204" pitchFamily="18" charset="0"/>
                  </a:rPr>
                  <a:t>u.f</a:t>
                </a:r>
                <a:r>
                  <a:rPr lang="en-US" sz="2800" i="1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 = time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5" y="1600200"/>
                <a:ext cx="9782801" cy="5029200"/>
              </a:xfrm>
              <a:blipFill>
                <a:blip r:embed="rId6"/>
                <a:stretch>
                  <a:fillRect l="-1121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tmp54F6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22.67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247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899">
        <p:fade/>
      </p:transition>
    </mc:Choice>
    <mc:Fallback xmlns="">
      <p:transition spd="med" advTm="1258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DFS: Example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170612" y="3048000"/>
            <a:ext cx="2667000" cy="1981200"/>
            <a:chOff x="2208212" y="3238500"/>
            <a:chExt cx="2667000" cy="1981200"/>
          </a:xfrm>
        </p:grpSpPr>
        <p:sp>
          <p:nvSpPr>
            <p:cNvPr id="20" name="Oval 19"/>
            <p:cNvSpPr/>
            <p:nvPr/>
          </p:nvSpPr>
          <p:spPr>
            <a:xfrm>
              <a:off x="2208212" y="32385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3475824" y="32385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2208212" y="48387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4494212" y="4000500"/>
              <a:ext cx="381000" cy="3810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475824" y="4838700"/>
              <a:ext cx="381000" cy="381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4</a:t>
              </a:r>
            </a:p>
          </p:txBody>
        </p:sp>
        <p:cxnSp>
          <p:nvCxnSpPr>
            <p:cNvPr id="25" name="Straight Connector 24"/>
            <p:cNvCxnSpPr>
              <a:stCxn id="21" idx="6"/>
              <a:endCxn id="22" idx="2"/>
            </p:cNvCxnSpPr>
            <p:nvPr/>
          </p:nvCxnSpPr>
          <p:spPr>
            <a:xfrm>
              <a:off x="2589212" y="3429000"/>
              <a:ext cx="886612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24" idx="1"/>
            </p:cNvCxnSpPr>
            <p:nvPr/>
          </p:nvCxnSpPr>
          <p:spPr>
            <a:xfrm>
              <a:off x="3798100" y="3543300"/>
              <a:ext cx="751908" cy="51299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24" idx="3"/>
            </p:cNvCxnSpPr>
            <p:nvPr/>
          </p:nvCxnSpPr>
          <p:spPr>
            <a:xfrm flipV="1">
              <a:off x="3840755" y="4325704"/>
              <a:ext cx="709253" cy="63749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23" idx="7"/>
            </p:cNvCxnSpPr>
            <p:nvPr/>
          </p:nvCxnSpPr>
          <p:spPr>
            <a:xfrm flipH="1">
              <a:off x="2533416" y="3568271"/>
              <a:ext cx="1006714" cy="13262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374392" y="3601128"/>
              <a:ext cx="8711" cy="12181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5" idx="2"/>
            </p:cNvCxnSpPr>
            <p:nvPr/>
          </p:nvCxnSpPr>
          <p:spPr>
            <a:xfrm>
              <a:off x="2589213" y="5029200"/>
              <a:ext cx="886611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663698" y="3619500"/>
              <a:ext cx="8711" cy="121812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val 33"/>
          <p:cNvSpPr/>
          <p:nvPr/>
        </p:nvSpPr>
        <p:spPr>
          <a:xfrm>
            <a:off x="4916734" y="3051300"/>
            <a:ext cx="381000" cy="381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35" name="Oval 34"/>
          <p:cNvSpPr/>
          <p:nvPr/>
        </p:nvSpPr>
        <p:spPr>
          <a:xfrm>
            <a:off x="3632577" y="3062584"/>
            <a:ext cx="381000" cy="381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7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284000" y="3220128"/>
            <a:ext cx="886612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960812" y="3253084"/>
            <a:ext cx="955922" cy="235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tmp4D7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7.088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0" name="Ink 39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62030" y="2355623"/>
              <a:ext cx="6247603" cy="3402251"/>
            </p14:xfrm>
          </p:contentPart>
        </mc:Choice>
        <mc:Fallback xmlns="">
          <p:pic>
            <p:nvPicPr>
              <p:cNvPr id="40" name="Ink 3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3030" y="2346623"/>
                <a:ext cx="6265603" cy="3420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1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0034">
        <p:fade/>
      </p:transition>
    </mc:Choice>
    <mc:Fallback xmlns="">
      <p:transition spd="med" advTm="4700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489|recordLength=8544|start=0|end=8489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07178|recordLength=107206|start=0|end=107178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522|43.95|16.422|2.57600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12741|recordLength=212741|start=0|end=212741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46|3.145|21.146|10.827|12.545|11.896|22.52|5.629997|2.39500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5899|recordLength=125921|start=0|end=125899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70034|recordLength=470041|start=0|end=470034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D4AAABB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DQIFBAAAAAtQZW5TdHJva2VWMQQAAAAKQXR0cmlidXRlcwVUcmFjZQlTdGFydFRpbWUEVHlwZQQEAAQPUGVuQXR0cmlidXRlc1YxAgAAAApJbmtUcmFjZVYxAgAAABAMQWN0aW9uVHlwZVYxAgAAAAIAAAAJQgAAAAlDAAAAFJcAAAAAAAAFvP///wxBY3Rpb25UeXBlVjEBAAAAB3ZhbHVlX18ACAIAAAAAAAAAAQUAAAAEAAAACUUAAAAJRgAAABewAAAAAAAAAbn///+8////AAAAAAEGAAAABAAAAAlIAAAACUkAAADDvgAAAAAAAAG2////vP///wAAAAABBwAAAAQAAAAJSwAAAAlMAAAAvOIAAAAAAAABs////7z///8AAAAAAQgAAAAEAAAACU4AAAAJTwAAAErpAAAAAAAAAbD///+8////AAAAAAEJAAAABAAAAAlRAAAACVIAAAA57gAAAAAAAAGt////vP///wAAAAABCgAAAAQAAAAJVAAAAAlVAAAACjMBAAAAAAABqv///7z///8AAAAAAQsAAAAEAAAACVcAAAAJWAAAAG1KAQAAAAAAAaf///+8////AAAAAAEMAAAABAAAAAlaAAAACVsAAADMWAEAAAAAAAGk////vP///wAAAAABDQAAAAQAAAAJXQAAAAleAAAArocBAAAAAAABof///7z///8AAAAAAQ4AAAAEAAAACWAAAAAJYQAAAJaNAQAAAAAAAZ7///+8////AAAAAAEPAAAABAAAAAljAAAACWQAAAA4ugEAAAAAAAGb////vP///wAAAAABEAAAAAQAAAAJZgAAAAlnAAAAYs0BAAAAAAABmP///7z///8AAAAAAREAAAAEAAAACWkAAAAJagAAAHfVAQAAAAAAAZX///+8////AAAAAAESAAAABAAAAAlsAAAACW0AAABV2gEAAAAAAAGS////vP///wAAAAABEwAAAAQAAAAJbwAAAAlwAAAAs+0BAAAAAAABj////7z///8AAAAAARQAAAAEAAAACXIAAAAJcwAAAKX+AQAAAAAAAYz///+8////AAAAAAEVAAAABAAAAAl1AAAACXYAAAAmAQIAAAAAAAGJ////vP///wAAAAABFgAAAAQAAAAJeAAAAAl5AAAAQRYCAAAAAAABhv///7z///8AAAAAARcAAAAEAAAACXsAAAAJfAAAACcaAgAAAAAAAYP///+8////AAAAAAEYAAAABAAAAAl+AAAACX8AAACnHAIAAAAAAAGA////vP///wAAAAABGQAAAAQAAAAJgQAAAAmCAAAAyTkCAAAAAAABff///7z///8AAAAAARoAAAAEAAAACYQAAAAJhQAAAOmzAgAAAAAAAXr///+8////AAAAAAEbAAAABAAAAAmHAAAACYgAAAD7vAIAAAAAAAF3////vP///wAAAAABHAAAAAQAAAAJigAAAAmLAAAABvQCAAAAAAABdP///7z///8AAAAAAR0AAAAEAAAACY0AAAAJjgAAAAb4AgAAAAAAAXH///+8////AAAAAAEeAAAABAAAAAmQAAAACZEAAAC9DQMAAAAAAAFu////vP///wAAAAABHwAAAAQAAAAJkwAAAAmUAAAANBYDAAAAAAABa////7z///8AAAAAASAAAAAEAAAACZYAAAAJlwAAAEeCAwAAAAAAAWj///+8////AAAAAAEhAAAABAAAAAmZAAAACZoAAADYhgMAAAAAAAFl////vP///wAAAAABIgAAAAQAAAAJnAAAAAmdAAAAKokDAAAAAAABYv///7z///8AAAAAASMAAAAEAAAACZ8AAAAJoAAAACuVAwAAAAAAAV////+8////AAAAAAEkAAAABAAAAAmiAAAACaMAAAAeowMAAAAAAAFc////vP///wAAAAABJQAAAAQAAAAJpQAAAAmmAAAAd70DAAAAAAABWf///7z///8AAAAAASYAAAAEAAAACagAAAAJqQAAAMv6AwAAAAAAAVb///+8////AAAAAAEnAAAABAAAAAmrAAAACawAAAA+/wMAAAAAAAFT////vP///wAAAAABKAAAAAQAAAAJrgAAAAmvAAAAxQMEAAAAAAABUP///7z///8AAAAAASkAAAAEAAAACbEAAAAJsgAAAHQUBAAAAAAAAU3///+8////AAAAAAEqAAAABAAAAAm0AAAACbUAAAAyWAQAAAAAAAFK////vP///wAAAAABKwAAAAQAAAAJtwAAAAm4AAAA02MEAAAAAAABR////7z///8AAAAAASwAAAAEAAAACboAAAAJuwAAABRmBAAAAAAAAUT///+8////AAAAAAEtAAAABAAAAAm9AAAACb4AAADKZwQAAAAAAAFB////vP///wAAAAABLgAAAAQAAAAJwAAAAAnBAAAA6YEEAAAAAAABPv///7z///8AAAAAAS8AAAAEAAAACcMAAAAJxAAAAILTBAAAAAAAATv///+8////AAAAAAEwAAAABAAAAAnGAAAACccAAAAa1wQAAAAAAAE4////vP///wAAAAABMQAAAAQAAAAJyQAAAAnKAAAALNkEAAAAAAABNf///7z///8AAAAAATIAAAAEAAAACcwAAAAJzQAAAM/xBAAAAAAAATL///+8////AAAAAAEzAAAABAAAAAnPAAAACdAAAADW9QQAAAAAAAEv////vP///wAAAAABNAAAAAQAAAAJ0gAAAAnTAAAA6AYFAAAAAAABLP///7z///8AAAAAATUAAAAEAAAACdUAAAAJ1gAAAGxOBQAAAAAAASn///+8////AAAAAAE2AAAABAAAAAnYAAAACdkAAADsUAUAAAAAAAEm////vP///wAAAAABNwAAAAQAAAAJ2wAAAAncAAAARFIFAAAAAAABI////7z///8AAAAAATgAAAAEAAAACd4AAAAJ3wAAAEZeBQAAAAAAASD///+8////AAAAAAE5AAAABAAAAAnhAAAACeIAAAAsrwUAAAAAAAEd////vP///wAAAAABOgAAAAQAAAAJ5AAAAAnlAAAASMMFAAAAAAABGv///7z///8AAAAAATsAAAAEAAAACecAAAAJ6AAAAPnHBQAAAAAAARf///+8////AAAAAAE8AAAABAAAAAnqAAAACesAAAAgygUAAAAAAAEU////vP///wAAAAABPQAAAAQAAAAJ7QAAAAnuAAAALSsGAAAAAAABEf///7z///8AAAAAAT4AAAAEAAAACfAAAAAJ8QAAAFktBgAAAAAAAQ7///+8////AAAAAAE/AAAABAAAAAnzAAAACfQAAAC0LgYAAAAAAAEL////vP///wAAAAABQAAAAAQAAAAJ9gAAAAn3AAAAmDAGAAAAAAABCP///7z///8AAAAAAUEAAAAEAAAACfkAAAAJ+gAAAHJABgAAAAAAAQX///+8////AAAAAAVCAAAAD1BlbkF0dHJpYnV0ZXNWMQoAAAAHX2NvbG9yQQdfY29sb3JSB19jb2xvckcHX2NvbG9yQgpGaXRUb0N1cnZlBkhlaWdodA5JZ25vcmVQcmVzc3VyZQ1Jc0hpZ2hsaWdodGVyBVNoYXBlBVdpZHRoAAAAAAAAAAAEAAICAgIBBgEBDEJydXNoU2hhcGVWMQIAAAAGAgAAAP8AAAAAAAAAAAAACEAAAAUE////DEJydXNoU2hhcGVWMQEAAAAHdmFsdWVfXwAIAgAAAAEAAAAAAAAAAAAIQAVDAAAACklua1RyYWNlVjEDAAAADUxpc3RgMStfaXRlbXMMTGlzdGAxK19zaXplD0xpc3RgMStfdmVyc2lvbgQAABhTaGFyZWQuSW5raW5nLklua1BvaW50W10CAAAACAgCAAAACf0AAABBAAAAQQAAAAFFAAAAQgAAAP+AgIAAAAAAAAAACEAAAAEC////BP///wEAAAAAAAAAAAAIQAFGAAAAQwAAAAn/AAAAawAAAGsAAAABSAAAAEIAAAD/gICAAAAAAAAAACJAAAABAP///wT///8BAAAAAAAAAAAAIkABSQAAAEMAAAAJAQEAAGkAAABpAAAAAUsAAABCAAAA/4CAgAAAAAAAAAAiQAAAAf7+//8E////AQAAAAAAAAAAACJAAUwAAABDAAAACQMBAABiAAAAYgAAAAFOAAAAQgAAAP+AgIAAAAAAAAAAIkAAAAH8/v//BP///wEAAAAAAAAAAAAiQAFPAAAAQwAAAAkFAQAAXgAAAF4AAAABUQAAAEIAAAD/gICAAAAAAAAAACJAAAAB+v7//wT///8BAAAAAAAAAAAAIkABUgAAAEMAAAAJBwEAABQAAAAUAAAAAVQAAABCAAAA/4CAgAAAAAAAAAAiQAAAAfj+//8E////AQAAAAAAAAAAACJAAVUAAABDAAAACQkBAACSAAAAkgAAAAFXAAAAQgAAAP8AAAAAAAAAAAAAIkAAAAH2/v//BP///wEAAAAAAAAAAAAiQAFYAAAAQwAAAAkLAQAAVQAAAFUAAAABWgAAAEIAAAD/AAAAAAAAAAAAAAhAAAAB9P7//wT///8BAAAAAAAAAAAACEABWwAAAEMAAAAJDQEAADIAAAAyAAAAAV0AAABCAAAA/4CAgAAAAAAAAAAiQAAAAfL+//8E////AQAAAAAAAAAAACJAAV4AAABDAAAACQ8BAABkAAAAZAAAAAFgAAAAQgAAAP+AgIAAAAAAAAAAIkAAAAHw/v//BP///wEAAAAAAAAAAAAiQAFhAAAAQwAAAAkRAQAAOQAAADkAAAABYwAAAEIAAAD/AAAAAAAAAAAAAAhAAAAB7v7//wT///8BAAAAAAAAAAAACEABZAAAAEMAAAAJEwEAAFMAAABTAAAAAWYAAABCAAAA/4CAgAAAAAAAAAAiQAAAAez+//8E////AQAAAAAAAAAAACJAAWcAAABDAAAACRUBAABpAAAAaQAAAAFpAAAAQgAAAP+AgIAAAAAAAAAAIkAAAAHq/v//BP///wEAAAAAAAAAAAAiQAFqAAAAQwAAAAkXAQAATwAAAE8AAAABbAAAAEIAAAD/gICAAAAAAAAAACJAAAAB6P7//wT///8BAAAAAAAAAAAAIkABbQAAAEMAAAAJGQEAADEAAAAxAAAAAW8AAABCAAAA/4CAgAAAAAAAAAAiQAAAAeb+//8E////AQAAAAAAAAAAACJAAXAAAABDAAAACRsBAABzAAAAcwAAAAFyAAAAQgAAAP8AAAAAAAAAAAAACEAAAAHk/v//BP///wEAAAAAAAAAAAAIQAFzAAAAQwAAAAkdAQAAKgAAACoAAAABdQAAAEIAAAD/AAAAAAAAAAAAAAhAAAAB4v7//wT///8BAAAAAAAAAAAACEABdgAAAEMAAAAJHwEAABQAAAAUAAAAAXgAAABCAAAA/4CAgAAAAAAAAAAiQAAAAeD+//8E////AQAAAAAAAAAAACJAAXkAAABDAAAACSEBAAA9AAAAPQAAAAF7AAAAQgAAAP+AgIAAAAAAAAAAIkAAAAHe/v//BP///wEAAAAAAAAAAAAiQAF8AAAAQwAAAAkjAQAAJgAAACYAAAABfgAAAEIAAAD/gICAAAAAAAAAACJAAAAB3P7//wT///8BAAAAAAAAAAAAIkABfwAAAEMAAAAJJQEAAIMAAACDAAAAAYEAAABCAAAA/wAAAAAAAAAAAAAIQAAAAdr+//8E////AQAAAAAAAAAAAAhAAYIAAABDAAAACScBAAA1AAAANQAAAAGEAAAAQgAAAP8AAAAAAAAAAAAACEAAAAHY/v//BP///wEAAAAAAAAAAAAIQAGFAAAAQwAAAAkpAQAAKQAAACkAAAABhwAAAEIAAAD/AAAAAAAAAAAAAAhAAAAB1v7//wT///8BAAAAAAAAAAAACEABiAAAAEMAAAAJKwEAAEAAAABAAAAAAYoAAABCAAAA/wAAAAAAAAAAAAAIQAAAAdT+//8E////AQAAAAAAAAAAAAhAAYsAAABDAAAACS0BAAArAAAAKwAAAAGNAAAAQgAAAP8AAAAAAAAAAAAACEAAAAHS/v//BP///wEAAAAAAAAAAAAIQAGOAAAAQwAAAAkvAQAAMAAAADAAAAABkAAAAEIAAAD/AAAAAAAAAAAAACJAAAAB0P7//wT///8BAAAAAAAAAAAAIkABkQAAAEMAAAAJMQEAAHIAAAByAAAAAZMAAABCAAAA/wAAAAAAAAAAAAAiQAAAAc7+//8E////AQAAAAAAAAAAACJAAZQAAABDAAAACTMBAACEAAAAhAAAAAGWAAAAQgAAAP+AgIAAAAAAAAAAIkAAAAHM/v//BP///wEAAAAAAAAAAAAiQAGXAAAAQwAAAAk1AQAASgAAAEoAAAABmQAAAEIAAAD/gICAAAAAAAAAACJAAAAByv7//wT///8BAAAAAAAAAAAAIkABmgAAAEMAAAAJNwEAAB0AAAAdAAAAAZwAAABCAAAA/4CAgAAAAAAAAAAiQAAAAcj+//8E////AQAAAAAAAAAAACJAAZ0AAABDAAAACTkBAAAYAAAAGAAAAAGfAAAAQgAAAP+AgIAAAAAAAAAAIkAAAAHG/v//BP///wEAAAAAAAAAAAAiQAGgAAAAQwAAAAk7AQAADQAAAA0AAAABogAAAEIAAAD/gICAAAAAAAAAACJAAAABxP7//wT///8BAAAAAAAAAAAAIkABowAAAEMAAAAJPQEAAIkAAACJAAAAAaUAAABCAAAA/wAAAAAAAAAAAAAiQAAAAcL+//8E////AQAAAAAAAAAAACJAAaYAAABDAAAACT8BAAByAAAAcgAAAAGoAAAAQgAAAP+AgIAAAAAAAAAAIkAAAAHA/v//BP///wEAAAAAAAAAAAAiQAGpAAAAQwAAAAlBAQAAQQAAAEEAAAABqwAAAEIAAAD/gICAAAAAAAAAACJAAAABvv7//wT///8BAAAAAAAAAAAAIkABrAAAAEMAAAAJQwEAACEAAAAhAAAAAa4AAABCAAAA/4CAgAAAAAAAAAAiQAAAAbz+//8E////AQAAAAAAAAAAACJAAa8AAABDAAAACUUBAAB1AAAAdQAAAAGxAAAAQgAAAP8AAAAAAAAAAAAACEAAAAG6/v//BP///wEAAAAAAAAAAAAIQAGyAAAAQwAAAAlHAQAAUQAAAFEAAAABtAAAAEIAAAD/AAAAAAAAAAAAAAhAAAABuP7//wT///8BAAAAAAAAAAAACEABtQAAAEMAAAAJSQEAAHAAAABwAAAAAbcAAABCAAAA/wAAAAAAAAAAAAAIQAAAAbb+//8E////AQAAAAAAAAAAAAhAAbgAAABDAAAACUsBAAAcAAAAHAAAAAG6AAAAQgAAAP8AAAAAAAAAAAAACEAAAAG0/v//BP///wEAAAAAAAAAAAAIQAG7AAAAQwAAAAlNAQAAGgAAABoAAAABvQAAAEIAAAD/AAAAAAAAAAAAAAhAAAABsv7//wT///8BAAAAAAAAAAAACEABvgAAAEMAAAAJTwEAAE4AAABOAAAAAcAAAABCAAAA/wAAAAAAAAAAAAAiQAAAAbD+//8E////AQAAAAAAAAAAACJAAcEAAABDAAAACVEBAACBAAAAgQAAAAHDAAAAQgAAAP8AAAAAAAAAAAAACEAAAAGu/v//BP///wEAAAAAAAAAAAAIQAHEAAAAQwAAAAlTAQAAHgAAAB4AAAABxgAAAEIAAAD/AAAAAAAAAAAAAAhAAAABrP7//wT///8BAAAAAAAAAAAACEABxwAAAEMAAAAJVQEAABkAAAAZAAAAAckAAABCAAAA/wAAAAAAAAAAAAAIQAAAAar+//8E////AQAAAAAAAAAAAAhAAcoAAABDAAAACVcBAABfAAAAXwAAAAHMAAAAQgAAAP8AAAAAAAAAAAAACEAAAAGo/v//BP///wEAAAAAAAAAAAAIQAHNAAAAQwAAAAlZAQAASwAAAEsAAAABzwAAAEIAAAD/AAAAAAAAAAAAAAhAAAABpv7//wT///8BAAAAAAAAAAAACEAB0AAAAEMAAAAJWwEAAB8AAAAfAAAAAdIAAABCAAAA/wAAAAAAAAAAAAAiQAAAAaT+//8E////AQAAAAAAAAAAACJAAdMAAABDAAAACV0BAAB9AAAAfQAAAAHVAAAAQgAAAP8AAAAAAAAAAAAACEAAAAGi/v//BP///wEAAAAAAAAAAAAIQAHWAAAAQwAAAAlfAQAAHgAAAB4AAAAB2AAAAEIAAAD/AAAAAAAAAAAAAAhAAAABoP7//wT///8BAAAAAAAAAAAACEAB2QAAAEMAAAAJYQEAABUAAAAVAAAAAdsAAABCAAAA/wAAAAAAAAAAAAAIQAAAAZ7+//8E////AQAAAAAAAAAAAAhAAdwAAABDAAAACWMBAAAoAAAAKAAAAAHeAAAAQgAAAP8AAAAAAAAAAAAAIkAAAAGc/v//BP///wEAAAAAAAAAAAAiQAHfAAAAQwAAAAllAQAAhgAAAIYAAAAB4QAAAEIAAAD/AAAAAAAAAAAAACJAAAABmv7//wT///8BAAAAAAAAAAAAIkAB4gAAAEMAAAAJZwEAAH8AAAB/AAAAAeQAAABCAAAA/wAAAAAAAAAAAAAIQAAAAZj+//8E////AQAAAAAAAAAAAAhAAeUAAABDAAAACWkBAAAcAAAAHAAAAAHnAAAAQgAAAP8AAAAAAAAAAAAACEAAAAGW/v//BP///wEAAAAAAAAAAAAIQAHoAAAAQwAAAAlrAQAAGAAAABgAAAAB6gAAAEIAAAD/AAAAAAAAAAAAAAhAAAABlP7//wT///8BAAAAAAAAAAAACEAB6wAAAEMAAAAJbQEAAEgAAABIAAAAAe0AAABCAAAA/wAAAAAAAAAAAAAIQAAAAZL+//8E////AQAAAAAAAAAAAAhAAe4AAABDAAAACW8BAAAbAAAAGwAAAAHwAAAAQgAAAP8AAAAAAAAAAAAACEAAAAGQ/v//BP///wEAAAAAAAAAAAAIQAHxAAAAQwAAAAlxAQAAGQAAABkAAAAB8wAAAEIAAAD/AAAAAAAAAAAAAAhAAAABjv7//wT///8BAAAAAAAAAAAACEAB9AAAAEMAAAAJcwEAACIAAAAiAAAAAfYAAABCAAAA/wAAAAAAAAAAAAAIQAAAAYz+//8E////AQAAAAAAAAAAAAhAAfcAAABDAAAACXUBAAAPAAAADwAAAAH5AAAAQgAAAP8AAAAAAAAAAAAAIkAAAAGK/v//BP///wEAAAAAAAAAAAAiQAH6AAAAQwAAAAl3AQAAVgAAAFYAAAAH/QAAAAABAAAAgAAAAAQKSW5rUG9pbnRWMQIA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DT8H/wAAAAABAAAAgAAAAAQKSW5rUG9pbnRWMQIA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DRUHAQEAAAABAAAAgAAAAAQKSW5rUG9pbnRWMQIA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/AgAACYACAAAJgQIAAAmCAgAACYMCAAAJhAIAAAmFAgAACYYCAAAJhwIAAAmIAgAACYkCAAAJigIAAAmLAgAACYwCAAANFwcDAQAAAAEAAACAAAAABApJbmtQb2ludFYxAgA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NHgcFAQAAAAEAAACAAAAABApJbmtQb2ludFYxAgAAAAnvAgAACfACAAAJ8QIAAAnyAgAACfMCAAAJ9AIAAAn1AgAACfYCAAAJ9wIAAAn4AgAACfkCAAAJ+gIAAAn7AgAACfwCAAAJ/QIAAAn+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DSIHBwEAAAABAAAAIAAAAAQKSW5rUG9pbnRWMQIAAAAJTQMAAAlOAwAACU8DAAAJUAMAAAlRAwAACVIDAAAJUwMAAAlUAwAACVUDAAAJVgMAAAlXAwAACVgDAAAJWQMAAAlaAwAACVsDAAAJXAMAAAldAwAACV4DAAAJXwMAAAlgAwAADQwHCQEAAAABAAAAAAEAAAQKSW5rUG9pbnRWMQIA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/AwAACcADAAAJwQMAAAnCAwAACcMDAAAJxAMAAAnFAwAACcYDAAAJxwMAAAnIAwAACckDAAAJygMAAAnLAwAACcwDAAAJzQMAAAnOAwAACc8DAAAJ0AMAAAnRAwAACdIDAAAJ0wMAAAnUAwAACdUDAAAJ1gMAAAnXAwAACdgDAAAJ2QMAAAnaAwAACdsDAAAJ3AMAAAndAwAACd4DAAAJ3wMAAAngAwAACeEDAAAJ4gMAAAnjAwAACeQDAAAJ5QMAAAnmAwAACecDAAAJ6AMAAAnpAwAACeoDAAAJ6wMAAAnsAwAACe0DAAAJ7gMAAAnvAwAACfADAAAJ8QMAAAnyAwAADW4HCwEAAAABAAAAgAAAAAQKSW5rUG9pbnRWMQIAAAAJ8wMAAAn0AwAACfUDAAAJ9gMAAAn3AwAACfgDAAAJ+QMAAAn6AwAACfsDAAAJ/AMAAAn9AwAACf4DAAAJ/wMAAAkABAAACQEEAAAJAgQAAAkDBAAACQQEAAAJBQQAAAkGBAAACQcEAAAJCAQAAAkJBAAACQoE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CTcEAAAJOAQAAAk5BAAACToEAAAJOwQAAAk8BAAACT0EAAAJPgQAAAk/BAAACUAEAAAJQQQAAAlCBAAACUMEAAAJRAQAAAlFBAAACUYEAAAJRwQAAA0rBw0BAAAAAQAAAEAAAAAECklua1BvaW50VjECA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0OBw8BAAAAAQAAAIAAAAAECklua1BvaW50VjECAAAACXoEAAAJewQAAAl8BAAACX0EAAAJfgQAAAl/BAAACYAEAAAJgQQAAAmCB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JvQQAAAm+BAAACb8EAAAJwAQAAAnBBAAACcIEAAAJwwQAAAnEBAAACcUEAAAJxgQAAAnHBAAACcgEAAAJyQQAAAnKBAAACcsEAAAJzAQAAAnNBAAACc4EAAAJzwQAAAnQBAAACdEEAAAJ0gQAAAnTBAAACdQEAAAJ1QQAAAnWBAAACdcEAAAJ2AQAAAnZBAAACdoEAAAJ2wQAAAncBAAACd0EAAANHAcRAQAAAAEAAABAAAAABApJbmtQb2ludFYxAgAAAAneBAAACd8EAAAJ4AQAAAnhBAAACeIEAAAJ4wQAAAnkBAAACeUEAAAJ5gQAAAnnBAAACegEAAAJ6QQAAAnqBAAACesEAAAJ7AQAAAntBAAACe4EAAAJ7wQAAAnwBAAACfEEAAAJ8gQAAAnzBAAACfQEAAAJ9QQAAAn2BAAACfcEAAAJ+AQAAAn5BAAACfoEAAAJ+wQAAAn8BAAACf0EAAAJ/gQAAAn/BAAACQAFAAAJAQUAAAkCBQAACQMFAAAJBAUAAAkFBQAACQYFAAAJBwUAAAkIBQAACQkFAAAJCgUAAAkLBQAACQwFAAAJDQUAAAkOBQAACQ8FAAAJEAUAAAkRBQAACRIFAAAJEwUAAAkUBQAACRUFAAAJFgUAAA0HBxMBAAAAAQAAAIAAAAAECklua1BvaW50VjECAA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CUEFAAAJQgUAAAlDBQAACUQFAAAJRQUAAAlGBQAACUcFAAAJSAUAAAlJBQAACUoFAAAJSwUAAAlMBQAACU0FAAAJTgUAAAlPBQAACVAFAAAJUQUAAAlSBQAACVMFAAAJVAUAAAlVBQAACVYFAAAJVwUAAAlYBQAACVkFAAAJWgUAAAlbBQAACVwFAAAJXQUAAAleBQAACV8FAAAJYAUAAAlhBQAACWIFAAAJYwUAAAlkBQAACWUFAAAJZgUAAAlnBQAACWgFAAAJaQUAAA0tBxUBAAAAAQAAAIAAAAAECklua1BvaW50VjECAAAACWoFAAAJawUAAAlsBQAACW0FAAAJbgUAAAlvBQAACXAFAAAJcQUAAAlyBQAACXMFAAAJdAUAAAl1BQAACXYFAAAJdwUAAAl4BQAACXkFAAAJegUAAAl7BQAACXwFAAAJfQUAAAl+BQAACX8FAAAJgAUAAAmBBQAACYIFAAAJgwUAAAmEBQAACYUFAAAJhgUAAAmHBQAACYgFAAAJiQUAAAmKBQAACYsFAAAJjAUAAAmNBQAACY4FAAAJjwUAAAmQBQAACZEFAAAJkgUAAAmTBQAACZQFAAAJlQUAAAmWBQAACZcFAAAJmAUAAAmZBQAACZoFAAAJmwUAAAmcBQAACZ0FAAAJngUAAAmfBQAACaAFAAAJoQUAAAmiBQAACaMFAAAJpAUAAAmlBQAACaYFAAAJpwUAAAmoBQAACakFAAAJqgUAAAmrBQAACawFAAAJrQUAAAmuBQAACa8FAAAJsAUAAAmxBQAACbIFAAAJswUAAAm0BQAACbUFAAAJtgUAAAm3BQAACbgFAAAJuQUAAAm6BQAACbsFAAAJvAUAAAm9BQAACb4FAAAJvwUAAAnABQAACcEFAAAJwgUAAAnDBQAACcQFAAAJxQUAAAnGBQAACccFAAAJyAUAAAnJBQAACcoFAAAJywUAAAnMBQAACc0FAAAJzgUAAAnPBQAACdAFAAAJ0QUAAAnSBQAADRcHFwEAAAABAAAAgAAAAAQKSW5rUG9pbnRWMQIAAAAJ0wUAAAnUBQAACdUFAAAJ1gUAAAnXBQAACdgFAAAJ2QUAAAnaBQAACdsFAAAJ3AUAAAndBQAACd4FAAAJ3wUAAAngBQAACeEFAAAJ4gUAAAnjBQAACeQFAAAJ5QUAAAnmBQAACecFAAAJ6AUAAAnpBQAACeoFAAAJ6wUAAAnsBQAACe0FAAAJ7gUAAAnvBQAACfAFAAAJ8QUAAAnyBQAACfMFAAAJ9AUAAAn1BQAACfYFAAAJ9wUAAAn4BQAACfkFAAAJ+gUAAAn7BQAACfwFAAAJ/QUAAAn+BQAACf8FAAAJAAYAAAkBBgAACQIGAAAJAwYAAAkEBgAACQUGAAAJBgYAAAkHBgAACQgGAAAJCQYAAAkKBgAACQsGAAAJDAYAAAkNBgAACQ4GAAAJDwYAAAkQBgAACREGAAAJEgYAAAkTBgAACRQGAAAJFQYAAAkWBgAACRcGAAAJGAYAAAkZBgAACRoGAAAJGwYAAAkcBgAACR0GAAAJHgYAAAkfBgAACSAGAAAJIQYAAA0xBxkBAAAAAQAAAEAAAAAECklua1BvaW50VjECAAAACSIGAAAJIwYAAAkkBgAACSUGAAAJJgYAAAknBgAACSgGAAAJKQYAAAkqBgAACSsGAAAJLAYAAAktBgAACS4GAAAJLwYAAAkwBgAACTEGAAAJMgYAAAkzBgAACTQGAAAJNQYAAAk2BgAACTcGAAAJOAYAAAk5BgAACToGAAAJOwYAAAk8BgAACT0GAAAJPgYAAAk/BgAACUAGAAAJQQYAAAlCBgAACUMGAAAJRAYAAAlFBgAACUYGAAAJRwYAAAlIBgAACUkGAAAJSgYAAAlLBgAACUwGAAAJTQYAAAlOBgAACU8GAAAJUAYAAAlRBgAACVIGAAANDwcbAQAAAAEAAACAAAAABApJbmtQb2ludFYxAgAAAAlTBgAACVQGAAAJVQYAAAlWBgAACVcGAAAJWAYAAAlZBgAACVoGAAAJWwYAAAlcBgAACV0GAAAJXgYAAAlfBgAACWAGAAAJYQYAAAliBgAACWMGAAAJZAYAAAllBgAACWYGAAAJZwYAAAloBgAACWkGAAAJagYAAAlrBgAACWwGAAAJbQYAAAluBgAACW8GAAAJcAYAAAlxBgAACXIGAAAJcwYAAAl0BgAACXUGAAAJdgYAAAl3BgAACXgGAAAJeQYAAAl6BgAACXsGAAAJfAYAAAl9BgAACX4GAAAJfwYAAAmABgAACYEGAAAJggYAAAmDBgAACYQGAAAJhQYAAAmGBgAACYcGAAAJiAYAAAmJBgAACYoGAAAJiwYAAAmMBgAACY0GAAAJjgYAAAmPBgAACZAGAAAJkQYAAAmSBgAACZMGAAAJlAYAAAmVBgAACZYGAAAJlwYAAAmYBgAACZkGAAAJmgYAAAmbBgAACZwGAAAJnQYAAAmeBgAACZ8GAAAJoAYAAAmhBgAACaIGAAAJowYAAAmkBgAACaUGAAAJpgYAAAmnBgAACagGAAAJqQYAAAmqBgAACasGAAAJrAYAAAmtBgAACa4GAAAJrwYAAAmwBgAACbEGAAAJsgYAAAmzBgAACbQGAAAJtQYAAAm2BgAACbcGAAAJuAYAAAm5BgAACboGAAAJuwYAAAm8BgAACb0GAAAJvgYAAAm/BgAACcAGAAAJwQYAAAnCBgAACcMGAAAJxAYAAAnFBgAADQ0HHQEAAAABAAAAQAAAAAQKSW5rUG9pbnRWMQIAAAAJxgYAAAnHBgAACcgGAAAJyQYAAAnKBgAACcsGAAAJzAYAAAnNBgAACc4GAAAJzwYAAAnQBgAACdEGAAAJ0gYAAAnTBgAACdQGAAAJ1QYAAAnWBgAACdcGAAAJ2AYAAAnZBgAACdoGAAAJ2wYAAAncBgAACd0GAAAJ3gYAAAnfBgAACeAGAAAJ4QYAAAniBgAACeMGAAAJ5AYAAAnlBgAACeYGAAAJ5wYAAAnoBgAACekGAAAJ6gYAAAnrBgAACewGAAAJ7QYAAAnuBgAACe8GAAANFgcfAQAAAAEAAAAgAAAABApJbmtQb2ludFYxAgAAAAnwBgAACfEGAAAJ8gYAAAnzBgAACfQGAAAJ9QYAAAn2BgAACfcGAAAJ+AYAAAn5BgAACfoGAAAJ+wYAAAn8BgAACf0GAAAJ/gYAAAn/BgAACQAHAAAJAQcAAAkCBwAACQMHAAANDAchAQAAAAEAAABAAAAABApJbmtQb2ludFYxAgAAAAkEBwAACQUHAAAJBgcAAAkHBwAACQgHAAAJCQcAAAkKBwAACQsHAAAJDAcAAAkNBwAACQ4HAAAJDwcAAAkQBwAACREHAAAJEgcAAAkTBwAACRQHAAAJFQcAAAkWBwAACRcHAAAJGAcAAAkZBwAACRoHAAAJGwcAAAkcBwAACR0HAAAJHgcAAAkfBwAACSAHAAAJIQcAAAkiBwAACSMHAAAJJAcAAAklBwAACSYHAAAJJwcAAAkoBwAACSkHAAAJKgcAAAkrBwAACSwHAAAJLQcAAAkuBwAACS8HAAAJMAcAAAkxBwAACTIHAAAJMwcAAAk0BwAACTUHAAAJNgcAAAk3BwAACTgHAAAJOQcAAAk6BwAACTsHAAAJPAcAAAk9BwAACT4HAAAJPwcAAAlABwAADQMHIwEAAAABAAAAQAAAAAQKSW5rUG9pbnRWMQIAAAAJQQcAAAlCBwAACUMHAAAJRAcAAAlFBwAACUYHAAAJRwcAAAlIBwAACUkHAAAJSgcAAAlLBwAACUwHAAAJTQcAAAlOBwAACU8HAAAJUAcAAAlRBwAACVIHAAAJUwcAAAlUBwAACVUHAAAJVgcAAAlXBwAACVgHAAAJWQcAAAlaBwAACVsHAAAJXAcAAAldBwAACV4HAAAJXwcAAAlgBwAACWEHAAAJYgcAAAljBwAACWQHAAAJZQcAAAlmBwAADRoHJQEAAAABAAAAAAEAAAQKSW5rUG9pbnRWMQIAAAAJZwcAAAloBwAACWkHAAAJagcAAAlrBwAACWwHAAAJbQcAAAluBwAACW8HAAAJcAcAAAlxBwAACXIHAAAJcwcAAAl0BwAACXUHAAAJdgcAAAl3BwAACXgHAAAJeQcAAAl6BwAACXsHAAAJfAcAAAl9BwAACX4HAAAJfwcAAAmABwAACYEHAAAJggcAAAmDBwAACYQHAAAJhQcAAAmGBwAACYcHAAAJiAcAAAmJBwAACYoHAAAJiwcAAAmMBwAACY0HAAAJjgcAAAmPBwAACZAHAAAJkQcAAAmSBwAACZMHAAAJlAcAAAmVBwAACZYHAAAJlwcAAAmYBwAACZkHAAAJmgcAAAmbBwAACZwHAAAJnQcAAAmeBwAACZ8HAAAJoAcAAAmhBwAACaIHAAAJowcAAAmkBwAACaUHAAAJpgcAAAmnBwAACagHAAAJqQcAAAmqBwAACasHAAAJrAcAAAmtBwAACa4HAAAJrwcAAAmwBwAACbEHAAAJsgcAAAmzBwAACbQHAAAJtQcAAAm2BwAACbcHAAAJuAcAAAm5BwAACboHAAAJuwcAAAm8BwAACb0HAAAJvgcAAAm/BwAACcAHAAAJwQcAAAnCBwAACcMHAAAJxAcAAAnFBwAACcYHAAAJxwcAAAnIBwAACckHAAAJygcAAAnLBwAACcwHAAAJzQcAAAnOBwAACc8HAAAJ0AcAAAnRBwAACdIHAAAJ0wcAAAnUBwAACdUHAAAJ1gcAAAnXBwAACdgHAAAJ2QcAAAnaBwAACdsHAAAJ3AcAAAndBwAACd4HAAAJ3wcAAAngBwAACeEHAAAJ4gcAAAnjBwAACeQHAAAJ5QcAAAnmBwAACecHAAAJ6AcAAAnpBwAADX0HJwEAAAABAAAAQAAAAAQKSW5rUG9pbnRWMQIAAAAJ6gcAAAnrBwAACewHAAAJ7QcAAAnuBwAACe8HAAAJ8AcAAAnxBwAACfIHAAAJ8wcAAAn0BwAACfUHAAAJ9gcAAAn3BwAACfgHAAAJ+QcAAAn6BwAACfsHAAAJ/AcAAAn9BwAACf4HAAAJ/wcAAAkACAAACQEIAAAJAggAAAkDCAAACQQIAAAJBQgAAAkGCAAACQcIAAAJCAgAAAkJCAAACQoIAAAJCwgAAAkMCAAACQ0IAAAJDggAAAkPCAAACRAIAAAJEQgAAAkSCAAACRMIAAAJFAgAAAkVCAAACRYIAAAJFwgAAAkYCAAACRkIAAAJGggAAAkbCAAACRwIAAAJHQgAAAkeCAAADQsHKQEAAAABAAAAQAAAAAQKSW5rUG9pbnRWMQIAAAAJHwgAAAkgCAAACSEIAAAJIggAAAkjCAAACSQIAAAJJQgAAAkmCAAACScIAAAJKAgAAAkpCAAACSoIAAAJKwgAAAksCAAACS0IAAAJLggAAAkvCAAACTAIAAAJMQgAAAkyCAAACTMIAAAJNAgAAAk1CAAACTYIAAAJNwgAAAk4CAAACTkIAAAJOggAAAk7CAAACTwIAAAJPQgAAAk+CAAACT8IAAAJQAgAAAlBCAAACUIIAAAJQwgAAAlECAAACUUIAAAJRggAAAlHCAAADRcHKwEAAAABAAAAQAAAAAQKSW5rUG9pbnRWMQIAAAAJSAgAAAlJCAAACUoIAAAJSwgAAAlMCAAACU0IAAAJTggAAAlPCAAACVAIAAAJUQgAAAlSCAAACVMIAAAJVAgAAAlVCAAACVYIAAAJVwgAAAlYCAAACVkIAAAJWggAAAlbCAAACVwIAAAJXQgAAAleCAAACV8IAAAJYAgAAAlhCAAACWIIAAAJYwgAAAlkCAAACWUIAAAJZggAAAlnCAAACWgIAAAJaQgAAAlqCAAACWsIAAAJbAgAAAltCAAACW4IAAAJbwgAAAlwCAAACXEIAAAJcggAAAlzCAAACXQIAAAJdQgAAAl2CAAACXcIAAAJeAgAAAl5CAAACXoIAAAJewgAAAl8CAAACX0IAAAJfggAAAl/CAAACYAIAAAJgQgAAAmCCAAACYMIAAAJhAgAAAmFCAAACYYIAAAJhwgAAActAQAAAAEAAABAAAAABApJbmtQb2ludFYxAgAAAAmICAAACYkIAAAJiggAAAmLCAAACYwIAAAJjQgAAAmOCAAACY8IAAAJkAgAAAmRCAAACZIIAAAJkwgAAAmUCAAACZUIAAAJlggAAAmXCAAACZgIAAAJmQgAAAmaCAAACZsIAAAJnAgAAAmdCAAACZ4IAAAJnwgAAAmgCAAACaEIAAAJoggAAAmjCAAACaQIAAAJpQgAAAmmCAAACacIAAAJqAgAAAmpCAAACaoIAAAJqwgAAAmsCAAACa0IAAAJrggAAAmvCAAACbAIAAAJsQgAAAmyCAAADRUHLwEAAAABAAAAQAAAAAQKSW5rUG9pbnRWMQIAAAAJswgAAAm0CAAACbUIAAAJtggAAAm3CAAACbgIAAAJuQgAAAm6CAAACbsIAAAJvAgAAAm9CAAACb4IAAAJvwgAAAnACAAACcEIAAAJwggAAAnDCAAACcQIAAAJxQgAAAnGCAAACccIAAAJyAgAAAnJCAAACcoIAAAJywgAAAnMCAAACc0IAAAJzggAAAnPCAAACdAIAAAJ0QgAAAnSCAAACdMIAAAJ1AgAAAnVCAAACdYIAAAJ1wgAAAnYCAAACdkIAAAJ2ggAAAnbCAAACdwIAAAJ3QgAAAneCAAACd8IAAAJ4AgAAAnhCAAACeIIAAANEAcxAQAAAAEAAACAAAAABApJbmtQb2ludFYxAgAAAAnjCAAACeQIAAAJ5QgAAAnmCAAACecIAAAJ6AgAAAnpCAAACeoIAAAJ6wgAAAnsCAAACe0IAAAJ7ggAAAnvCAAACfAIAAAJ8QgAAAnyCAAACfMIAAAJ9AgAAAn1CAAACfYIAAAJ9wgAAAn4CAAACfkIAAAJ+ggAAAn7CAAACfwIAAAJ/QgAAAn+CAAACf8IAAAJAAkAAAkBCQAACQIJAAAJAwkAAAkECQAACQUJAAAJBgkAAAkHCQAACQgJAAAJCQkAAAkKCQAACQsJAAAJDAkAAAkNCQAACQ4JAAAJDwkAAAkQCQAACREJAAAJEgkAAAkTCQAACRQJAAAJFQkAAAkWCQAACRcJAAAJGAkAAAkZCQAACRoJAAAJGwkAAAkcCQAACR0JAAAJHgkAAAkfCQAACSAJAAAJIQkAAAkiCQAACSMJAAAJJAkAAAklCQAACSYJAAAJJwkAAAkoCQAACSkJAAAJKgkAAAkrCQAACSwJAAAJLQkAAAkuCQAACS8JAAAJMAkAAAkxCQAACTIJAAAJMwkAAAk0CQAACTUJAAAJNgkAAAk3CQAACTgJAAAJOQkAAAk6CQAACTsJAAAJPAkAAAk9CQAACT4JAAAJPwkAAAlACQAACUEJAAAJQgkAAAlDCQAACUQJAAAJRQkAAAlGCQAACUcJAAAJSAkAAAlJCQAACUoJAAAJSwkAAAlMCQAACU0JAAAJTgkAAAlPCQAACVAJAAAJUQkAAAlSCQAACVMJAAAJVAkAAA0OBzMBAAAAAQAAAAABAAAECklua1BvaW50VjECAAAACVUJAAAJVgkAAAlXCQAACVgJAAAJWQkAAAlaCQAACVsJAAAJXAkAAAldCQAACV4JAAAJXwkAAAlgCQAACWEJAAAJYgkAAAljCQAACWQJAAAJZQkAAAlmCQAACWcJAAAJaAkAAAlpCQAACWoJAAAJawkAAAlsCQAACW0JAAAJbgkAAAlvCQAACXAJAAAJcQkAAAlyCQAACXMJAAAJdAkAAAl1CQAACXYJAAAJdwkAAAl4CQAACXkJAAAJegkAAAl7CQAACXwJAAAJfQkAAAl+CQAACX8JAAAJgAkAAAmBCQAACYIJAAAJgwkAAAmECQAACYUJAAAJhgkAAAmHCQAACYgJAAAJiQkAAAmKCQAACYsJAAAJjAkAAAmNCQAACY4JAAAJjwkAAAmQCQAACZEJAAAJkgkAAAmTCQAACZQJAAAJlQkAAAmWCQAACZcJAAAJmAkAAAmZCQAACZoJAAAJmwkAAAmcCQAACZ0JAAAJngkAAAmfCQAACaAJAAAJoQkAAAmiCQAACaMJAAAJpAkAAAmlCQAACaYJAAAJpwkAAAmoCQAACakJAAAJqgkAAAmrCQAACawJAAAJrQkAAAmuCQAACa8JAAAJsAkAAAmxCQAACbIJAAAJswkAAAm0CQAACbUJAAAJtgkAAAm3CQAACbgJAAAJuQkAAAm6CQAACbsJAAAJvAkAAAm9CQAACb4JAAAJvwkAAAnACQAACcEJAAAJwgkAAAnDCQAACcQJAAAJxQkAAAnGCQAACccJAAAJyAkAAAnJCQAACcoJAAAJywkAAAnMCQAACc0JAAAJzgkAAAnPCQAACdAJAAAJ0QkAAAnSCQAACdMJAAAJ1AkAAAnVCQAACdYJAAAJ1wkAAAnYCQAADXwHNQEAAAABAAAAgAAAAAQKSW5rUG9pbnRWMQIAAAAJ2QkAAAnaCQAACdsJAAAJ3AkAAAndCQAACd4JAAAJ3wkAAAngCQAACeEJAAAJ4gkAAAnjCQAACeQJAAAJ5QkAAAnmCQAACecJAAAJ6AkAAAnpCQAACeoJAAAJ6wkAAAnsCQAACe0JAAAJ7gkAAAnvCQAACfAJAAAJ8QkAAAnyCQAACfMJAAAJ9AkAAAn1CQAACfYJAAAJ9wkAAAn4CQAACfkJAAAJ+gkAAAn7CQAACfwJAAAJ/QkAAAn+CQAACf8JAAAJAAoAAAkBCgAACQIKAAAJAwoAAAkECgAACQUKAAAJBgoAAAkHCgAACQgKAAAJCQoAAAkKCgAACQsKAAAJDAoAAAkNCgAACQ4KAAAJDwoAAAkQCgAACREKAAAJEgoAAAkTCgAACRQKAAAJFQoAAAkWCgAACRcKAAAJGAoAAAkZCgAACRoKAAAJGwoAAAkcCgAACR0KAAAJHgoAAAkfCgAACSAKAAAJIQoAAAkiCgAADTYHNwEAAAABAAAAIAAAAAQKSW5rUG9pbnRWMQIAAAAJIwoAAAkkCgAACSUKAAAJJgoAAAknCgAACSgKAAAJKQoAAAkqCgAACSsKAAAJLAoAAAktCgAACS4KAAAJLwoAAAkwCgAACTEKAAAJMgoAAAkzCgAACTQKAAAJNQoAAAk2CgAACTcKAAAJOAoAAAk5CgAACToKAAAJOwoAAAk8CgAACT0KAAAJPgoAAAk/CgAADQMHOQEAAAABAAAAIAAAAAQKSW5rUG9pbnRWMQIAAAAJQAoAAAlBCgAACUIKAAAJQwoAAAlECgAACUUKAAAJRgoAAAlHCgAACUgKAAAJSQoAAAlKCgAACUsKAAAJTAoAAAlNCgAACU4KAAAJTwoAAAlQCgAACVEKAAAJUgoAAAlTCgAACVQKAAAJVQoAAAlWCgAACVcKAAANCAc7AQAAAAEAAAAQAAAABApJbmtQb2ludFYxAgAAAAlYCgAACVkKAAAJWgoAAAlbCgAACVwKAAAJXQoAAAleCgAACV8KAAAJYAoAAAlhCgAACWIKAAAJYwoAAAlkCgAADQMHPQEAAAABAAAAAAEAAAQKSW5rUG9pbnRWMQIAAAAJZQoAAAlmCgAACWcKAAAJaAoAAAlpCgAACWoKAAAJawoAAAlsCgAACW0KAAAJbgoAAAlvCgAACXAKAAAJcQoAAAlyCgAACXMKAAAJdAoAAAl1CgAACXYKAAAJdwoAAAl4CgAACXkKAAAJegoAAAl7CgAACXwKAAAJfQoAAAl+CgAACX8KAAAJgAoAAAmBCgAACYIKAAAJgwoAAAmECgAACYUKAAAJhgoAAAmHCgAACYgKAAAJiQoAAAmKCgAACYsKAAAJjAoAAAmNCgAACY4KAAAJjwoAAAmQCgAACZEKAAAJkgoAAAmTCgAACZQKAAAJlQoAAAmWCgAACZcKAAAJmAoAAAmZCgAACZoKAAAJmwoAAAmcCgAACZ0KAAAJngoAAAmfCgAACaAKAAAJoQoAAAmiCgAACaMKAAAJpAoAAAmlCgAACaYKAAAJpwoAAAmoCgAACakKAAAJqgoAAAmrCgAACawKAAAJrQoAAAmuCgAACa8KAAAJsAoAAAmxCgAACbIKAAAJswoAAAm0CgAACbUKAAAJtgoAAAm3CgAACbgKAAAJuQoAAAm6CgAACbsKAAAJvAoAAAm9CgAACb4KAAAJvwoAAAnACgAACcEKAAAJwgoAAAnDCgAACcQKAAAJxQoAAAnGCgAACccKAAAJyAoAAAnJCgAACcoKAAAJywoAAAnMCgAACc0KAAAJzgoAAAnPCgAACdAKAAAJ0QoAAAnSCgAACdMKAAAJ1AoAAAnVCgAACdYKAAAJ1woAAAnYCgAACdkKAAAJ2goAAAnbCgAACdwKAAAJ3QoAAAneCgAACd8KAAAJ4AoAAAnhCgAACeIKAAAJ4woAAAnkCgAACeUKAAAJ5goAAAnnCgAACegKAAAJ6QoAAAnqCgAACesKAAAJ7AoAAAntCgAADXcHPwEAAAABAAAAgAAAAAQKSW5rUG9pbnRWMQIAAAAJ7goAAAnvCgAACfAKAAAJ8QoAAAnyCgAACfMKAAAJ9AoAAAn1CgAACfYKAAAJ9woAAAn4CgAACfkKAAAJ+goAAAn7CgAACfwKAAAJ/QoAAAn+CgAACf8KAAAJAAsAAAkBCwAACQILAAAJAwsAAAkECwAACQULAAAJBgsAAAkHCwAACQgLAAAJCQsAAAkKCwAACQsLAAAJDAsAAAkNCwAACQ4LAAAJDwsAAAkQCwAACRELAAAJEgsAAAkTCwAACRQLAAAJFQsAAAkWCwAACRcLAAAJGAsAAAkZCwAACRoLAAAJGwsAAAkcCwAACR0LAAAJHgsAAAkfCwAACSALAAAJIQsAAAkiCwAACSMLAAAJJAsAAAklCwAACSYLAAAJJwsAAAkoCwAACSkLAAAJKgsAAAkrCwAACSwLAAAJLQsAAAkuCwAACS8LAAAJMAsAAAkxCwAACTILAAAJMwsAAAk0CwAACTULAAAJNgsAAAk3CwAACTgLAAAJOQsAAAk6CwAACTsLAAAJPAsAAAk9CwAACT4LAAAJPwsAAAlACwAACUELAAAJQgsAAAlDCwAACUQLAAAJRQsAAAlGCwAACUcLAAAJSAsAAAlJCwAACUoLAAAJSwsAAAlMCwAACU0LAAAJTgsAAAlPCwAACVALAAAJUQsAAAlSCwAACVMLAAAJVAsAAAlVCwAACVYLAAAJVwsAAAlYCwAACVkLAAAJWgsAAAlbCwAACVwLAAAJXQsAAAleCwAACV8LAAANDgdBAQAAAAEAAACAAAAABApJbmtQb2ludFYxAgAAAAlgCwAACWELAAAJYgsAAAljCwAACWQLAAAJZQsAAAlmCwAACWcLAAAJaAsAAAlpCwAACWoLAAAJawsAAAlsCwAACW0LAAAJbgsAAAlvCwAACXALAAAJcQsAAAlyCwAACXMLAAAJdAsAAAl1CwAACXYLAAAJdwsAAAl4CwAACXkLAAAJegsAAAl7CwAACXwLAAAJfQsAAAl+CwAACX8LAAAJgAsAAAmBCwAACYILAAAJgwsAAAmECwAACYULAAAJhgsAAAmHCwAACYgLAAAJiQsAAAmKCwAACYsLAAAJjAsAAAmNCwAACY4LAAAJjwsAAAmQCwAACZELAAAJkgsAAAmTCwAACZQLAAAJlQsAAAmWCwAACZcLAAAJmAsAAAmZCwAACZoLAAAJmwsAAAmcCwAACZ0LAAAJngsAAAmfCwAACaALAAANPwdDAQAAAAEAAABAAAAABApJbmtQb2ludFYxAgAAAAmhCwAACaILAAAJowsAAAmkCwAACaULAAAJpgsAAAmnCwAACagLAAAJqQsAAAmqCwAACasLAAAJrAsAAAmtCwAACa4LAAAJrwsAAAmwCwAACbELAAAJsgsAAAmzCwAACbQLAAAJtQsAAAm2CwAACbcLAAAJuAsAAAm5CwAACboLAAAJuwsAAAm8CwAACb0LAAAJvgsAAAm/CwAACcALAAAJwQsAAA0fB0UBAAAAAQAAAIAAAAAECklua1BvaW50VjECAAAACcILAAAJwwsAAAnECwAACcULAAAJxgsAAAnHCwAACcgLAAAJyQsAAAnKCwAACcsLAAAJzAsAAAnNCwAACc4LAAAJzwsAAAnQCwAACdELAAAJ0gsAAAnTCwAACdQLAAAJ1QsAAAnWCwAACdcLAAAJ2AsAAAnZCwAACdoLAAAJ2wsAAAncCwAACd0LAAAJ3gsAAAnfCwAACeALAAAJ4QsAAAniCwAACeMLAAAJ5AsAAAnlCwAACeYLAAAJ5wsAAAnoCwAACekLAAAJ6gsAAAnrCwAACewLAAAJ7QsAAAnuCwAACe8LAAAJ8AsAAAnxCwAACfILAAAJ8wsAAAn0CwAACfULAAAJ9gsAAAn3CwAACfgLAAAJ+QsAAAn6CwAACfsLAAAJ/AsAAAn9CwAACf4LAAAJ/wsAAAkADAAACQEMAAAJAgwAAAkDDAAACQQMAAAJBQwAAAkGDAAACQcMAAAJCAwAAAkJDAAACQoMAAAJCwwAAAkMDAAACQ0MAAAJDgwAAAkPDAAACRAMAAAJEQwAAAkSDAAACRMMAAAJFAwAAAkVDAAACRYMAAAJFwwAAAkYDAAACRkMAAAJGgwAAAkbDAAACRwMAAAJHQwAAAkeDAAACR8MAAAJIAwAAAkhDAAACSIMAAAJIwwAAAkkDAAACSUMAAAJJgwAAAknDAAACSgMAAAJKQwAAAkqDAAACSsMAAAJLAwAAAktDAAACS4MAAAJLwwAAAkwDAAACTEMAAAJMgwAAAkzDAAACTQMAAAJNQwAAAk2DAAADQsHRwEAAAABAAAAgAAAAAQKSW5rUG9pbnRWMQIAAAAJNwwAAAk4DAAACTkMAAAJOgwAAAk7DAAACTwMAAAJPQwAAAk+DAAACT8MAAAJQAwAAAlBDAAACUIMAAAJQwwAAAlEDAAACUUMAAAJRgwAAAlHDAAACUgMAAAJSQwAAAlKDAAACUsMAAAJTAwAAAlNDAAACU4MAAAJTwwAAAlQDAAACVEMAAAJUgwAAAlTDAAACVQMAAAJVQwAAAlWDAAACVcMAAAJWAwAAAlZDAAACVoMAAAJWwwAAAlcDAAACV0MAAAJXgwAAAlfDAAACWAMAAAJYQwAAAliDAAACWMMAAAJZAwAAAllDAAACWYMAAAJZwwAAAloDAAACWkMAAAJagwAAAlrDAAACWwMAAAJbQwAAAluDAAACW8MAAAJcAwAAAlxDAAACXIMAAAJcwwAAAl0DAAACXUMAAAJdgwAAAl3DAAACXgMAAAJeQwAAAl6DAAACXsMAAAJfAwAAAl9DAAACX4MAAAJfwwAAAmADAAACYEMAAAJggwAAAmDDAAACYQMAAAJhQwAAAmGDAAACYcMAAANLwdJAQAAAAEAAACAAAAABApJbmtQb2ludFYxAgAAAAmIDAAACYkMAAAJigwAAAmLDAAACYwMAAAJjQwAAAmODAAACY8MAAAJkAwAAAmRDAAACZIMAAAJkwwAAAmUDAAACZUMAAAJlgwAAAmXDAAACZgMAAAJmQwAAAmaDAAACZsMAAAJnAwAAAmdDAAACZ4MAAAJnwwAAAmgDAAACaEMAAAJogwAAAmjDAAACaQMAAAJpQwAAAmmDAAACacMAAAJqAwAAAmpDAAACaoMAAAJqwwAAAmsDAAACa0MAAAJrgwAAAmvDAAACbAMAAAJsQwAAAmyDAAACbMMAAAJtAwAAAm1DAAACbYMAAAJtwwAAAm4DAAACbkMAAAJugwAAAm7DAAACbwMAAAJvQwAAAm+DAAACb8MAAAJwAwAAAnBDAAACcIMAAAJwwwAAAnEDAAACcUMAAAJxgwAAAnHDAAACcgMAAAJyQwAAAnKDAAACcsMAAAJzAwAAAnNDAAACc4MAAAJzwwAAAnQDAAACdEMAAAJ0gwAAAnTDAAACdQMAAAJ1QwAAAnWDAAACdcMAAAJ2AwAAAnZDAAACdoMAAAJ2wwAAAncDAAACd0MAAAJ3gwAAAnfDAAACeAMAAAJ4QwAAAniDAAACeMMAAAJ5AwAAAnlDAAACeYMAAAJ5wwAAAnoDAAACekMAAAJ6gwAAAnrDAAACewMAAAJ7QwAAAnuDAAACe8MAAAJ8AwAAAnxDAAACfIMAAAJ8wwAAAn0DAAACfUMAAAJ9gwAAAn3DAAADRAHSwEAAAABAAAAIAAAAAQKSW5rUG9pbnRWMQIAAAAJ+AwAAAn5DAAACfoMAAAJ+wwAAAn8DAAACf0MAAAJ/gwAAAn/DAAACQANAAAJAQ0AAAkCDQAACQMNAAAJBA0AAAkFDQAACQYNAAAJBw0AAAkIDQAACQkNAAAJCg0AAAkLDQAACQwNAAAJDQ0AAAkODQAACQ8NAAAJEA0AAAkRDQAACRINAAAJEw0AAA0EB00BAAAAAQAAACAAAAAECklua1BvaW50VjECAAAACRQNAAAJFQ0AAAkWDQAACRcNAAAJGA0AAAkZDQAACRoNAAAJGw0AAAkcDQAACR0NAAAJHg0AAAkfDQAACSANAAAJIQ0AAAkiDQAACSMNAAAJJA0AAAklDQAACSYNAAAJJw0AAAkoDQAACSkNAAAJKg0AAAkrDQAACSwNAAAJLQ0AAA0GB08BAAAAAQAAAIAAAAAECklua1BvaW50VjECAAAACS4NAAAJLw0AAAkwDQAACTENAAAJMg0AAAkzDQAACTQNAAAJNQ0AAAk2DQAACTcNAAAJOA0AAAk5DQAACToNAAAJOw0AAAk8DQAACT0NAAAJPg0AAAk/DQAACUANAAAJQQ0AAAlCDQAACUMNAAAJRA0AAAlFDQAACUYNAAAJRw0AAAlIDQAACUkNAAAJSg0AAAlLDQAACUwNAAAJTQ0AAAlODQAACU8NAAAJUA0AAAlRDQAACVINAAAJUw0AAAlUDQAACVUNAAAJVg0AAAlXDQAACVgNAAAJWQ0AAAlaDQAACVsNAAAJXA0AAAldDQAACV4NAAAJXw0AAAlgDQAACWENAAAJYg0AAAljDQAACWQNAAAJZQ0AAAlmDQAACWcNAAAJaA0AAAlpDQAACWoNAAAJaw0AAAlsDQAACW0NAAAJbg0AAAlvDQAACXANAAAJcQ0AAAlyDQAACXMNAAAJdA0AAAl1DQAACXYNAAAJdw0AAAl4DQAACXkNAAAJeg0AAAl7DQAADTIHUQEAAAABAAAAAAEAAAQKSW5rUG9pbnRWMQIAAAAJfA0AAAl9DQAACX4NAAAJfw0AAAmADQAACYENAAAJgg0AAAmDDQAACYQNAAAJhQ0AAAmGDQAACYcNAAAJiA0AAAmJDQAACYoNAAAJiw0AAAmMDQAACY0NAAAJjg0AAAmPDQAACZANAAAJkQ0AAAmSDQAACZMNAAAJlA0AAAmVDQAACZYNAAAJlw0AAAmYDQAACZkNAAAJmg0AAAmbDQAACZwNAAAJnQ0AAAmeDQAACZ8NAAAJoA0AAAmhDQAACaINAAAJow0AAAmkDQAACaUNAAAJpg0AAAmnDQAACagNAAAJqQ0AAAmqDQAACasNAAAJrA0AAAmtDQAACa4NAAAJrw0AAAmwDQAACbENAAAJsg0AAAmzDQAACbQNAAAJtQ0AAAm2DQAACbcNAAAJuA0AAAm5DQAACboNAAAJuw0AAAm8DQAACb0NAAAJvg0AAAm/DQAACcANAAAJwQ0AAAnCDQAACcMNAAAJxA0AAAnFDQAACcYNAAAJxw0AAAnIDQAACckNAAAJyg0AAAnLDQAACcwNAAAJzQ0AAAnODQAACc8NAAAJ0A0AAAnRDQAACdINAAAJ0w0AAAnUDQAACdUNAAAJ1g0AAAnXDQAACdgNAAAJ2Q0AAAnaDQAACdsNAAAJ3A0AAAndDQAACd4NAAAJ3w0AAAngDQAACeENAAAJ4g0AAAnjDQAACeQNAAAJ5Q0AAAnmDQAACecNAAAJ6A0AAAnpDQAACeoNAAAJ6w0AAAnsDQAACe0NAAAJ7g0AAAnvDQAACfANAAAJ8Q0AAAnyDQAACfMNAAAJ9A0AAAn1DQAACfYNAAAJ9w0AAAn4DQAACfkNAAAJ+g0AAAn7DQAACfwNAAANfwdTAQAAAAEAAAAgAAAABApJbmtQb2ludFYxAgAAAAn9DQAACf4NAAAJ/w0AAAkADgAACQEOAAAJAg4AAAkDDgAACQQOAAAJBQ4AAAkGDgAACQcOAAAJCA4AAAkJDgAACQoOAAAJCw4AAAkMDgAACQ0OAAAJDg4AAAkPDgAACRAOAAAJEQ4AAAkSDgAACRMOAAAJFA4AAAkVDgAACRYOAAAJFw4AAAkYDgAACRkOAAAJGg4AAA0CB1UBAAAAAQAAACAAAAAECklua1BvaW50VjECAAAACRsOAAAJHA4AAAkdDgAACR4OAAAJHw4AAAkgDgAACSEOAAAJIg4AAAkjDgAACSQOAAAJJQ4AAAkmDgAACScOAAAJKA4AAAkpDgAACSoOAAAJKw4AAAksDgAACS0OAAAJLg4AAAkvDgAACTAOAAAJMQ4AAAkyDgAACTMOAAANBwdXAQAAAAEAAACAAAAABApJbmtQb2ludFYxAgAAAAk0DgAACTUOAAAJNg4AAAk3DgAACTgOAAAJOQ4AAAk6DgAACTsOAAAJPA4AAAk9DgAACT4OAAAJPw4AAAlADgAACUEOAAAJQg4AAAlDDgAACUQOAAAJRQ4AAAlGDgAACUcOAAAJSA4AAAlJDgAACUoOAAAJSw4AAAlMDgAACU0OAAAJTg4AAAlPDgAACVAOAAAJUQ4AAAlSDgAACVMOAAAJVA4AAAlVDgAACVYOAAAJVw4AAAlYDgAACVkOAAAJWg4AAAlbDgAACVwOAAAJXQ4AAAleDgAACV8OAAAJYA4AAAlhDgAACWIOAAAJYw4AAAlkDgAACWUOAAAJZg4AAAlnDgAACWgOAAAJaQ4AAAlqDgAACWsOAAAJbA4AAAltDgAACW4OAAAJbw4AAAlwDgAACXEOAAAJcg4AAAlzDgAACXQOAAAJdQ4AAAl2DgAACXcOAAAJeA4AAAl5DgAACXoOAAAJew4AAAl8DgAACX0OAAAJfg4AAAl/DgAACYAOAAAJgQ4AAAmCDgAACYMOAAAJhA4AAAmFDgAACYYOAAAJhw4AAAmIDgAACYkOAAAJig4AAAmLDgAACYwOAAAJjQ4AAAmODgAACY8OAAAJkA4AAAmRDgAACZIOAAANIQdZAQAAAAEAAACAAAAABApJbmtQb2ludFYxAgAAAAmTDgAACZQOAAAJlQ4AAAmWDgAACZcOAAAJmA4AAAmZDgAACZoOAAAJmw4AAAmcDgAACZ0OAAAJng4AAAmfDgAACaAOAAAJoQ4AAAmiDgAACaMOAAAJpA4AAAmlDgAACaYOAAAJpw4AAAmoDgAACakOAAAJqg4AAAmrDgAACawOAAAJrQ4AAAmuDgAACa8OAAAJsA4AAAmxDgAACbIOAAAJsw4AAAm0DgAACbUOAAAJtg4AAAm3DgAACbgOAAAJuQ4AAAm6DgAACbsOAAAJvA4AAAm9DgAACb4OAAAJvw4AAAnADgAACcEOAAAJwg4AAAnDDgAACcQOAAAJxQ4AAAnGDgAACccOAAAJyA4AAAnJDgAACcoOAAAJyw4AAAnMDgAACc0OAAAJzg4AAAnPDgAACdAOAAAJ0Q4AAAnSDgAACdMOAAAJ1A4AAAnVDgAACdYOAAAJ1w4AAAnYDgAACdkOAAAJ2g4AAAnbDgAACdwOAAAJ3Q4AAA01B1sBAAAAAQAAACAAAAAECklua1BvaW50VjECAAAACd4OAAAJ3w4AAAngDgAACeEOAAAJ4g4AAAnjDgAACeQOAAAJ5Q4AAAnmDgAACecOAAAJ6A4AAAnpDgAACeoOAAAJ6w4AAAnsDgAACe0OAAAJ7g4AAAnvDgAACfAOAAAJ8Q4AAAnyDgAACfMOAAAJ9A4AAAn1DgAACfYOAAAJ9w4AAAn4DgAACfkOAAAJ+g4AAAn7DgAACfwOAAAKB10BAAAAAQAAAIAAAAAECklua1BvaW50VjECAAAACf0OAAAJ/g4AAAn/DgAACQAPAAAJAQ8AAAkCDwAACQMPAAAJBA8AAAkFDwAACQYPAAAJBw8AAAkIDwAACQkPAAAJCg8AAAkLDwAACQwPAAAJDQ8AAAkODwAACQ8PAAAJEA8AAAkRDwAACRIPAAAJEw8AAAkUDwAACRUPAAAJFg8AAAkXDwAACRgPAAAJGQ8AAAkaDwAACRsPAAAJHA8AAAkdDwAACR4PAAAJHw8AAAkgDwAACSEPAAAJIg8AAAkjDwAACSQPAAAJJQ8AAAkmDwAACScPAAAJKA8AAAkpDwAACSoPAAAJKw8AAAksDwAACS0PAAAJLg8AAAkvDwAACTAPAAAJMQ8AAAkyDwAACTMPAAAJNA8AAAk1DwAACTYPAAAJNw8AAAk4DwAACTkPAAAJOg8AAAk7DwAACTwPAAAJPQ8AAAk+DwAACT8PAAAJQA8AAAlBDwAACUIPAAAJQw8AAAlEDwAACUUPAAAJRg8AAAlHDwAACUgPAAAJSQ8AAAlKDwAACUsPAAAJTA8AAAlNDwAACU4PAAAJTw8AAAlQDwAACVEPAAAJUg8AAAlTDwAACVQPAAAJVQ8AAAlWDwAACVcPAAAJWA8AAAlZDwAACVoPAAAJWw8AAAlcDwAACV0PAAAJXg8AAAlfDwAACWAPAAAJYQ8AAAliDwAACWMPAAAJZA8AAAllDwAACWYPAAAJZw8AAAloDwAACWkPAAAJag8AAAlrDwAACWwPAAAJbQ8AAAluDwAACW8PAAAJcA8AAAlxDwAACXIPAAAJcw8AAAl0DwAACXUPAAAJdg8AAAl3DwAACXgPAAAJeQ8AAA0DB18BAAAAAQAAACAAAAAECklua1BvaW50VjECAAAACXoPAAAJew8AAAl8DwAACX0PAAAJfg8AAAl/DwAACYAPAAAJgQ8AAAmCDwAACYMPAAAJhA8AAAmFDwAACYYPAAAJhw8AAAmIDwAACYkPAAAJig8AAAmLDwAACYwPAAAJjQ8AAAmODwAACY8PAAAJkA8AAAmRDwAACZIPAAAJkw8AAAmUDwAACZUPAAAJlg8AAAmXDwAADQIHYQEAAAABAAAAIAAAAAQKSW5rUG9pbnRWMQIAAAAJmA8AAAmZDwAACZoPAAAJmw8AAAmcDwAACZ0PAAAJng8AAAmfDwAACaAPAAAJoQ8AAAmiDwAACaMPAAAJpA8AAAmlDwAACaYPAAAJpw8AAAmoDwAACakPAAAJqg8AAAmrDwAACawPAAANCwdjAQAAAAEAAABAAAAABApJbmtQb2ludFYxAgAAAAmtDwAACa4PAAAJrw8AAAmwDwAACbEPAAAJsg8AAAmzDwAACbQPAAAJtQ8AAAm2DwAACbcPAAAJuA8AAAm5DwAACboPAAAJuw8AAAm8DwAACb0PAAAJvg8AAAm/DwAACcAPAAAJwQ8AAAnCDwAACcMPAAAJxA8AAAnFDwAACcYPAAAJxw8AAAnIDwAACckPAAAJyg8AAAnLDwAACcwPAAAJzQ8AAAnODwAACc8PAAAJ0A8AAAnRDwAACdIPAAAJ0w8AAAnUDwAADRgHZQEAAAABAAAAAAEAAAQKSW5rUG9pbnRWMQIAAAAJ1Q8AAAnWDwAACdcPAAAJ2A8AAAnZDwAACdoPAAAJ2w8AAAncDwAACd0PAAAJ3g8AAAnfDwAACeAPAAAJ4Q8AAAniDwAACeMPAAAJ5A8AAAnlDwAACeYPAAAJ5w8AAAnoDwAACekPAAAJ6g8AAAnrDwAACewPAAAJ7Q8AAAnuDwAACe8PAAAJ8A8AAAnxDwAACfIPAAAJ8w8AAAn0DwAACfUPAAAJ9g8AAAn3DwAACfgPAAAJ+Q8AAAn6DwAACfsPAAAJ/A8AAAn9DwAACf4PAAAJ/w8AAAkAEAAACQEQAAAJAhAAAAkDEAAACQQQAAAJBRAAAAkGEAAACQcQAAAJCBAAAAkJEAAACQoQAAAJCxAAAAkMEAAACQ0QAAAJDhAAAAkPEAAACRAQAAAJERAAAAkSEAAACRMQAAAJFBAAAAkVEAAACRYQAAAJFxAAAAkYEAAACRkQAAAJGhAAAAkbEAAACRwQAAAJHRAAAAkeEAAACR8QAAAJIBAAAAkhEAAACSIQAAAJIxAAAAkkEAAACSUQAAAJJhAAAAknEAAACSgQAAAJKRAAAAkqEAAACSsQAAAJLBAAAAktEAAACS4QAAAJLxAAAAkwEAAACTEQAAAJMhAAAAkzEAAACTQQAAAJNRAAAAk2EAAACTcQAAAJOBAAAAk5EAAACToQAAAJOxAAAAk8EAAACT0QAAAJPhAAAAk/EAAACUAQAAAJQRAAAAlCEAAACUMQAAAJRBAAAAlFEAAACUYQAAAJRxAAAAlIEAAACUkQAAAJShAAAAlLEAAACUwQAAAJTRAAAAlOEAAACU8QAAAJUBAAAAlREAAACVIQAAAJUxAAAAlUEAAACVUQAAAJVhAAAAlXEAAACVgQAAAJWRAAAAlaEAAADXoHZwEAAAABAAAAgAAAAAQKSW5rUG9pbnRWMQIAAAAJWxAAAAlcEAAACV0QAAAJXhAAAAlfEAAACWAQAAAJYRAAAAliEAAACWMQAAAJZBAAAAllEAAACWYQAAAJZxAAAAloEAAACWkQAAAJahAAAAlrEAAACWwQAAAJbRAAAAluEAAACW8QAAAJcBAAAAlxEAAACXIQAAAJcxAAAAl0EAAACXUQAAAJdhAAAAl3EAAACXgQAAAJeRAAAAl6EAAACXsQAAAJfBAAAAl9EAAACX4QAAAJfxAAAAmAEAAACYEQAAAJghAAAAmDEAAACYQQAAAJhRAAAAmGEAAACYcQAAAJiBAAAAmJEAAACYoQAAAJixAAAAmMEAAACY0QAAAJjhAAAAmPEAAACZAQAAAJkRAAAAmSEAAACZMQAAAJlBAAAAmVEAAACZYQAAAJlxAAAAmYEAAACZkQAAAJmhAAAAmbEAAACZwQAAAJnRAAAAmeEAAACZ8QAAAJoBAAAAmhEAAACaIQAAAJoxAAAAmkEAAACaUQAAAJphAAAAmnEAAACagQAAAJqRAAAAmqEAAACasQAAAJrBAAAAmtEAAACa4QAAAJrxAAAAmwEAAACbEQAAAJshAAAAmzEAAACbQQAAAJtRAAAAm2EAAACbcQAAAJuBAAAAm5EAAACboQAAAJuxAAAAm8EAAACb0QAAAJvhAAAAm/EAAACcAQAAAJwRAAAAnCEAAACcMQAAAJxBAAAAnFEAAACcYQAAAJxxAAAAnIEAAACckQAAAJyhAAAAnLEAAACcwQAAAJzRAAAAnOEAAACc8QAAAJ0BAAAAnREAAACdIQAAAJ0xAAAAnUEAAACdUQAAAJ1hAAAAnXEAAACdgQAAAJ2RAAAAoHaQEAAAABAAAAIAAAAAQKSW5rUG9pbnRWMQIAAAAJ2hAAAAnbEAAACdwQAAAJ3RAAAAneEAAACd8QAAAJ4BAAAAnhEAAACeIQAAAJ4xAAAAnkEAAACeUQAAAJ5hAAAAnnEAAACegQAAAJ6RAAAAnqEAAACesQAAAJ7BAAAAntEAAACe4QAAAJ7xAAAAnwEAAACfEQAAAJ8hAAAAnzEAAACfQQAAAJ9RAAAA0EB2sBAAAAAQAAACAAAAAECklua1BvaW50VjECAAAACfYQAAAJ9xAAAAn4EAAACfkQAAAJ+hAAAAn7EAAACfwQAAAJ/RAAAAn+EAAACf8QAAAJABEAAAkBEQAACQIRAAAJAxEAAAkEEQAACQURAAAJBhEAAAkHEQAACQgRAAAJCREAAAkKEQAACQsRAAAJDBEAAAkNEQAADQgHbQEAAAABAAAAgAAAAAQKSW5rUG9pbnRWMQIAAAAJDhEAAAkPEQAACRARAAAJEREAAAkSEQAACRMRAAAJFBEAAAkVEQAACRYRAAAJFxEAAAkYEQAACRkRAAAJGhEAAAkbEQAACRwRAAAJHREAAAkeEQAACR8RAAAJIBEAAAkhEQAACSIRAAAJIxEAAAkkEQAACSURAAAJJhEAAAknEQAACSgRAAAJKREAAAkqEQAACSsRAAAJLBEAAAktEQAACS4RAAAJLxEAAAkwEQAACTERAAAJMhEAAAkzEQAACTQRAAAJNREAAAk2EQAACTcRAAAJOBEAAAk5EQAACToRAAAJOxEAAAk8EQAACT0RAAAJPhEAAAk/EQAACUARAAAJQREAAAlCEQAACUMRAAAJRBEAAAlFEQAACUYRAAAJRxEAAAlIEQAACUkRAAAJShEAAAlLEQAACUwRAAAJTREAAAlOEQAACU8RAAAJUBEAAAlREQAACVIRAAAJUxEAAAlUEQAACVURAAANOAdvAQAAAAEAAAAgAAAABApJbmtQb2ludFYxAgAAAAlWEQAACVcRAAAJWBEAAAlZEQAACVoRAAAJWxEAAAlcEQAACV0RAAAJXhEAAAlfEQAACWARAAAJYREAAAliEQAACWMRAAAJZBEAAAllEQAACWYRAAAJZxEAAAloEQAACWkRAAAJahEAAAlrEQAACWwRAAAJbREAAAluEQAACW8RAAAJcBEAAA0FB3EBAAAAAQAAACAAAAAECklua1BvaW50VjECAAAACXERAAAJchEAAAlzEQAACXQRAAAJdREAAAl2EQAACXcRAAAJeBEAAAl5EQAACXoRAAAJexEAAAl8EQAACX0RAAAJfhEAAAl/EQAACYARAAAJgREAAAmCEQAACYMRAAAJhBEAAAmFEQAACYYRAAAJhxEAAAmIEQAACYkRAAANBwdzAQAAAAEAAABAAAAABApJbmtQb2ludFYxAgAAAAmKEQAACYsRAAAJjBEAAAmNEQAACY4RAAAJjxEAAAmQEQAACZERAAAJkhEAAAmTEQAACZQRAAAJlREAAAmWEQAACZcRAAAJmBEAAAmZEQAACZoRAAAJmxEAAAmcEQAACZ0RAAAJnhEAAAmfEQAACaARAAAJoREAAAmiEQAACaMRAAAJpBEAAAmlEQAACaYRAAAJpxEAAAmoEQAACakRAAAJqhEAAAmrEQAADR4HdQEAAAABAAAAEAAAAAQKSW5rUG9pbnRWMQIAAAAJrBEAAAmtEQAACa4RAAAJrxEAAAmwEQAACbERAAAJshEAAAmzEQAACbQRAAAJtREAAAm2EQAACbcRAAAJuBEAAAm5EQAACboRAAAKB3cBAAAAAQAAAIAAAAAECklua1BvaW50VjECAAAACbsRAAAJvBEAAAm9EQAACb4RAAAJvxEAAAnAEQAACcERAAAJwhEAAAnDEQAACcQRAAAJxREAAAnGEQAACccRAAAJyBEAAAnJEQAACcoRAAAJyxEAAAnMEQAACc0RAAAJzhEAAAnPEQAACdARAAAJ0REAAAnSEQAACdMRAAAJ1BEAAAnVEQAACdYRAAAJ1xEAAAnYEQAACdkRAAAJ2hEAAAnbEQAACdwRAAAJ3REAAAneEQAACd8RAAAJ4BEAAAnhEQAACeIRAAAJ4xEAAAnkEQAACeURAAAJ5hEAAAnnEQAACegRAAAJ6REAAAnqEQAACesRAAAJ7BEAAAntEQAACe4RAAAJ7xEAAAnwEQAACfERAAAJ8hEAAAnzEQAACfQRAAAJ9REAAAn2EQAACfcRAAAJ+BEAAAn5EQAACfoRAAAJ+xEAAAn8EQAACf0RAAAJ/hEAAAn/EQAACQASAAAJARIAAAkCEgAACQMSAAAJBBIAAAkFEgAACQYSAAAJBxIAAAkIEgAACQkSAAAJChIAAAkLEgAACQwSAAAJDRIAAAkOEgAACQ8SAAAJEBIAAA0qBXgBAAAKSW5rUG9pbnRWMQQAAAABWAFZDlByZXNzdXJlRmFjdG9yCVRpbWVTdGFtcAAAAAAGBgsQAgAAAH4+sOf2A+w/goBA7mTK3D8AAAA/AAAAAAAAAAABeQEAAHgBAAB+PrDn9gPsP4KAQO5kytw/AAAAPx8AAAAAAAAAAXoBAAB4AQAAfj6w5/YD7D+CgEDuZMrcPwAAAD8fAAAAAAAAAAF7AQAAeAEAAH4+sOf2A+w/goBA7mTK3D8AAAA/HwAAAAAAAAABfAEAAHgBAAB+PrDn9gPsP4KAQO5kytw/AAAAPz4AAAAAAAAAAX0BAAB4AQAAfj6w5/YD7D+CgEDuZMrcPwAAAD8+AAAAAAAAAAF+AQAAeAEAAH4+sOf2A+w/goBA7mTK3D8AAAA/PgAAAAAAAAABfwEAAHgBAAB+PrDn9gPsP4KAQO5kytw/AAAAPz4AAAAAAAAAAYABAAB4AQAAfj6w5/YD7D+CgEDuZMrcPwAAAD8+AAAAAAAAAAGBAQAAeAEAAH4+sOf2A+w/goBA7mTK3D8AAAA/PgAAAAAAAAABggEAAHgBAAB+PrDn9gPsP4KAQO5kytw/AAAAP10AAAAAAAAAAYMBAAB4AQAAfj6w5/YD7D+CgEDuZMrcPwAAAD9dAAAAAAAAAAGEAQAAeAEAAH4+sOf2A+w/goBA7mTK3D8AAAA/XQAAAAAAAAABhQEAAHgBAAB+PrDn9gPsP4KAQO5kytw/AAAAP10AAAAAAAAAAYYBAAB4AQAAfj6w5/YD7D+CgEDuZMrcPwAAAD9dAAAAAAAAAAGHAQAAeAEAAH4+sOf2A+w/goBA7mTK3D8AAAA/XQAAAAAAAAABiAEAAHgBAAB+PrDn9gPsP4KAQO5kytw/AAAAP30AAAAAAAAAAYkBAAB4AQAAfj6w5/YD7D+CgEDuZMrcPwAAAD99AAAAAAAAAAGKAQAAeAEAAH4+sOf2A+w/goBA7mTK3D8AAAA/fQAAAAAAAAABiwEAAHgBAAB+PrDn9gPsP4KAQO5kytw/AAAAP30AAAAAAAAAAYwBAAB4AQAAfj6w5/YD7D+CgEDuZMrcPwAAAD99AAAAAAAAAAGNAQAAeAEAAOoAe1mCB+w/8lbTQNRg3T8AAAA/6gAAAAAAAAABjgEAAHgBAADqAHtZggfsP/JW00DUYN0/AAAAP+oAAAAAAAAAAY8BAAB4AQAA6gB7WYIH7D/OjqOpZmzdPwAAAD/qAAAAAAAAAAGQAQAAeAEAAOoAe1mCB+w/ouLbRsJ93T8AAAA/6gAAAAAAAAABkQEAAHgBAADqAHtZggfsP2ZSfBjnlN0/AAAAPwkBAAAAAAAAAZIBAAB4AQAAImJgEkgJ7D8K+uxSnrfdPwAAAD8JAQAAAAAAAAGTAQAAeAEAACJiYBJICew/woX1WIzU3T8AAAA/CQEAAAAAAAABlAEAAHgBAAAiYmASSAnsP1ZJzscM/d0/AAAAPxkBAAAAAAAAAZUBAAB4AQAAVsNFyw0L7D8WuW6ZMRTePwAAAD8ZAQAAAAAAAAGWAQAAeAEAAFbDRcsNC+w/ykR3nx8x3j8AAAA/OAEAAAAAAAABlwEAAHgBAACMJCuE0wzsP27s59nWU94/AAAAPzgBAAAAAAAAAZgBAAB4AQAA+ub19V4Q7D8SlFgUjnbePwAAAD9IAQAAAAAAAAGZAQAAeAEAAPrm9fVeEOw/dqtpIGqw3j8AAAA/VwEAAAAAAAABmgEAAHgBAABmqcBn6hPsP7IWs8mh+94/AAAAP1cBAAAAAAAAAZsBAAB4AQAAZqnAZ+oT7D8WLsTVfTXfPwAAAD9nAQAAAAAAAAGcAQAAeAEAAJwKpiCwFew/gkXV4Vlv3z8AAAA/dwEAAAAAAAABnQEAAHgBAACcCqYgsBXsP/ZAfrlso98/AAAAP3cBAAAAAAAAAZ4BAAB4AQAA0GuL2XUX7D8+kF8u2+jfPwAAAD+GAQAAAAAAAAGfAQAAeAEAAJwKpiCwFew/8RtoNMkF4D8AAAA/hgEAAAAAAAABoAEAAHgBAADQa4vZdRfsP8FvoNEkF+A/AAAAP6UBAAAAAAAAAaEBAAB4AQAAnAqmILAV7D+btaTUmyXgPwAAAD+lAQAAAAAAAAGiAQAAeAEAAPrm9fVeEOw/k8PYboAo4D8AAAA/pQEAAAAAAAABowEAAHgBAAD65vX1XhDsP33tdD0uMeA/AAAAP8UBAAAAAAAAAaQBAAB4AQAA+ub19V4Q7D997XQ9LjHgPwAAAD/FAQAAAAAAAAGlAQAAeAEAAPrm9fVeEOw/dfuo1xI04D8AAAA/xQEAAAAAAAABpgEAAHgBAAD65vX1XhDsP3X7qNcSNOA/AAAAP8UBAAAAAAAAAacBAAB4AQAA+ub19V4Q7D91+6jXEjTgPwAAAD/FAQAAAAAAAAGoAQAAeAEAAPrm9fVeEOw/dfuo1xI04D8AAAA/xQEAAAAAAAABqQEAAHgBAAD65vX1XhDsP3X7qNcSNOA/AAAAP+QBAAAAAAAAAaoBAAB4AQAA+ub19V4Q7D91+6jXEjTgPwAAAD/kAQAAAAAAAAGrAQAAeAEAAPrm9fVeEOw/dfuo1xI04D8AAAA/5AEAAAAAAAABrAEAAHgBAAD65vX1XhDsP3X7qNcSNOA/AAAAP+QBAAAAAAAAAa0BAAB4AQAA+ub19V4Q7D91+6jXEjTgPwAAAD/kAQAAAAAAAAGuAQAAeAEAAPrm9fVeEOw/dfuo1xI04D8AAAA/5AEAAAAAAAABrwEAAHgBAAD65vX1XhDsP3X7qNcSNOA/AAAAPwMCAAAAAAAAAbABAAB4AQAA+ub19V4Q7D91+6jXEjTgPwAAAD8DAgAAAAAAAAGxAQAAeAEAAPrm9fVeEOw/dfuo1xI04D8AAAA/AwIAAAAAAAABsgEAAHgBAAD65vX1XhDsP3X7qNcSNOA/AAAAPwMCAAAAAAAAAbMBAAB4AQAA+ub19V4Q7D91+6jXEjTgPwAAAD8DAgAAAAAAAAG0AQAAeAEAAPrm9fVeEOw/dfuo1xI04D8AAAA/AwIAAAAAAAABtQEAAHgBAAD65vX1XhDsP3X7qNcSNOA/AAAAPyICAAAAAAAAAbYBAAB4AQAA+ub19V4Q7D91+6jXEjTgPwAAAD8iAgAAAAAAAAG3AQAAeAEAAPrm9fVeEOw/dfuo1xI04D8AAAA/IgIAAAAAAAABuAEAAHgBAAD65vX1XhDsP3X7qNcSNOA/AAAAPyICAAAAAAAAAbkBAAB4AQAAJoCGO8WP6j9uAj1hPhHcPwAAAD8AAAAAAAAAAAG6AQAAeAEAACaAhjvFj+o/bgI9YT4R3D8AAAA/DwAAAAAAAAABuwEAAHgBAAAmgIY7xY/qP24CPWE+Edw/AAAAPw8AAAAAAAAAAbwBAAB4AQAAJoCGO8WP6j9uAj1hPhHcPwAAAD8vAAAAAAAAAAG9AQAAeAEAACaAhjvFj+o/bgI9YT4R3D8AAAA/LwAAAAAAAAABvgEAAHgBAAAmgIY7xY/qP24CPWE+Edw/AAAAPy8AAAAAAAAAAb8BAAB4AQAAJoCGO8WP6j9uAj1hPhHcPwAAAD8vAAAAAAAAAAHAAQAAeAEAACaAhjvFj+o/bgI9YT4R3D8AAAA/LwAAAAAAAAABwQEAAHgBAAAmgIY7xY/qP24CPWE+Edw/AAAAPy8AAAAAAAAAAcIBAAB4AQAAjgtL9KNx6j8Sz8MgmdHbPwAAAD9eAAAAAAAAAAHDAQAAeAEAAErE6p4BZ+o/YkO7Gqu02z8AAAA/XgAAAAAAAAABxAEAAHgBAAAGfYpJX1zqP34L67EYqds/AAAAP30AAAAAAAAAAcUBAAB4AQAA9pYPrYJT6j+e0xpJhp3bPwAAAD99AAAAAAAAAAHGAQAAeAEAALJPr1fgSOo/zn/iqyqM2z8AAAA/fQAAAAAAAAABxwEAAHgBAADM5J7X7DjqPybYcXFzads/AAAAP4wAAAAAAAAAAcgBAAB4AQAAUjxZyYQs6j9GoKEI4V3bPwAAAD+MAAAAAAAAAAHJAQAAeAEAAP4OftcFGeo/ZmjRn05S2z8AAAA/rAAAAAAAAAABygEAAHgBAAAYpG1XEgnqP2Zo0Z9OUts/AAAAP6wAAAAAAAAAAcsBAAB4AQAAIlPiOkLw6T9WhDnUF1jbPwAAAD+sAAAAAAAAAAHMAQAAeAEAAGRjPNc32ek/NrwJPapj2z8AAAA/ywAAAAAAAAABzQEAAHgBAACWjRvXULnpPxr02aU8b9s/AAAAP8sAAAAAAAAAAc4BAAB4AQAAABngjy+b6T++m0rg85HbPwAAAD/LAAAAAAAAAAHPAQAAeAEAAJ4FigHUfuk/YkO7Gqu02z8AAAA/6gAAAAAAAAAB0AEAAHgBAAAUd8lWj2npPwLrK1Vi19s/AAAAP+oAAAAAAAAAAdEBAAB4AQAA+KrTHdZX6T/GWswmh+7bPwAAAD/qAAAAAAAAAAHSAQAAeAEAAEihqFaoSek/fubULHUL3D8AAAA/+gAAAAAAAAAB0wEAAHgBAADM+GJIQD3pP0JWdf6ZItw/AAAAP/oAAAAAAAAAAdQBAAB4AQAAirEC850y6T8GxhXQvjncPwAAAD8ZAQAAAAAAAAHVAQAAeAEAAHrLh1bBKek/lonuPj9i3D8AAAA/GQEAAAAAAAAB1gEAAHgBAABs5Qy65CDpP0oV90Qtf9w/AAAAPxkBAAAAAAAAAdcBAAB4AQAAlGB31s0Z6T+yLAhRCbncPwAAAD84AQAAAAAAAAHYAQAAeAEAAIZ6/DnxEOk/IiixKBzt3D8AAAA/OAEAAAAAAAAB2QEAAHgBAADkVkwPoAvpP4o/wjT4Jt0/AAAAPzgBAAAAAAAAAdoBAAB4AQAAQjOc5E4G6T8SHwPYQVXdPwAAAD9YAQAAAAAAAAHbAQAAeAEAANRw0XLDAuk/ZlJ8GOeU3T8AAAA/WAEAAAAAAAAB3AEAAHgBAACgD+y5/QDpP/Ixvbsww90/AAAAP1gBAAAAAAAAAd0BAAB4AQAAoA/suf0A6T9GZTb81QLePwAAAD9nAQAAAAAAAAHeAQAAeAEAAGiuBgE4/+g/jrQXcURI3j8AAAA/ZwEAAAAAAAAB3wEAAHgBAABCM5zkTgbpP8IfYRp8k94/AAAAP4YBAAAAAAAAAeABAAB4AQAA5FZMD6AL6T8Ob0KP6tjePwAAAD+GAQAAAAAAAAHhAQAAeAEAAIZ6/DnxEOk/YqK7z48Y3z8AAAA/lgEAAAAAAAAB4gEAAHgBAACUYHfWzRnpP+aB/HLZRt8/AAAAP5YBAAAAAAAAAeMBAAB4AQAANoQnAR8f6T9ifaVK7HrfPwAAAD+mAQAAAAAAAAHkAQAAeAEAAKJG8nKqIuk/1nhOIv+u3z8AAAA/pgEAAAAAAAAB5QEAAHgBAAB6y4dWwSnpPx7IL5dt9N8/AAAAP8UBAAAAAAAAAeYBAAB4AQAAwBLoq2M06T/Bb6DRJBfgPwAAAD/FAQAAAAAAAAHnAQAAeAEAAJiXfY96O+k/fe10PS4x4D8AAAA/xQEAAAAAAAAB6AEAAHgBAABuHBNzkULpPzdrSak3S+A/AAAAP9UBAAAAAAAAAekBAAB4AQAAsmNzyDNN6T8BzbXgd1/gPwAAAD/VAQAAAAAAAAHqAQAAeAEAAMJJ7mQQVuk/u0qKTIF54D8AAAA/9AEAAAAAAAAB6wEAAHgBAAB0UxksPmTpP5WQjk/4h+A/AAAAP/QBAAAAAAAAAewBAAB4AQAAkB8PZfd16T9bAC8hHZ/gPwAAAD8DAgAAAAAAAAHtAQAAeAEAAHaKH+Xqhek/K1Rnvniw4D8AAAA/AwIAAAAAAAAB7gEAAHgBAABc9S9l3pXpPw2MNycLvOA/AAAAPxMCAAAAAAAAAe8BAAB4AQAAeMElnpen6T/3tdP1uMTgPwAAAD8TAgAAAAAAAAHwAQAAeAEAACrLUGXFtek/59E7KoLK4D8AAAA/MgIAAAAAAAAB8QEAAHgBAACyWREQCsvpP8EXQC352OA/AAAAPzICAAAAAAAAAfIBAAB4AQAA0CUHScPc6T+JeaxkOe3gPwAAAD8yAgAAAAAAAAHzAQAAeAEAACJT4jpC8Ok/g4fg/h3w4D8AAAA/UgIAAAAAAAAB9AEAAHgBAABAH9hz+wHqP3OjSDPn9eA/AAAAP1ICAAAAAAAAAfUBAAB4AQAAJoro8+4R6j9jv7BnsPvgPwAAAD9SAgAAAAAAAAH2AQAAeAEAAHi3w+VtJeo/RfeA0EIH4T8AAAA/YQIAAAAAAAAB9wEAAHgBAAC8/iM7EDDqPx89hdO5FeE/AAAAP2ECAAAAAAAAAfgBAAB4AQAAbAhPAj4+6j8JZyGiZx7hPwAAAD+AAgAAAAAAAAH5AQAAeAEAALJPr1fgSOo/+YKJ1jAk4T8AAAA/gAIAAAAAAAAB+gEAAHgBAAD2lg+tglPqP/mCidYwJOE/AAAAP5ACAAAAAAAAAfsBAAB4AQAAOt5vAiVe6j8XS7ltnhjhPwAAAD+QAgAAAAAAAAH8AQAAeAEAAOznmslSbOo/PQW1aicK4T8AAAA/oAIAAAAAAAAB/QEAAHgBAAAwL/se9XbqP2uxfM3L+OA/AAAAP6ACAAAAAAAAAf4BAAB4AQAAdHZbdJeB6j+JeaxkOe3gPwAAAD+/AgAAAAAAAAH/AQAAeAEAAO4eoYL/jeo/sTOoYcLe4D8AAAA/vwIAAAAAAAABAAIAAHgBAADGozZmFpXqP9/fb8RmzeA/AAAAP78CAAAAAAAAAQECAAB4AQAAnijMSS2c6j8lYptYXbPgPwAAAD/PAgAAAAAAAAECAgAAeAEAAORvLJ/Ppuo/a+TG7FOZ4D8AAAA/zwIAAAAAAAABAwIAAHgBAAAot4z0cbHqP7VYvuZlfOA/AAAAP+4CAAAAAAAAAQQCAAB4AQAAlHlXZv206j8BzbXgd1/gPwAAAD/uAgAAAAAAAAEFAgAAeAEAADadB5FOuuo/T0Gt2olC4D8AAAA//QIAAAAAAAABBgIAAHgBAACiX9IC2r3qP5u1pNSbJeA/AAAAP/0CAAAAAAAAAQcCAAB4AQAAHggYEULK6j8eyC+XbfTfPwAAAD8NAwAAAAAAAAEIAgAAeAEAAL4ryDuTz+o/5lzm7TWp3z8AAAA/DQMAAAAAAAABCQIAAHgBAABiT3hm5NTqP8q5zNtrUt8/AAAAPywDAAAAAAAAAQoCAAB4AQAAmLBdH6rW6j/ewnosRurePwAAAD8sAwAAAAAAAAELAgAAeAEAAARzKJE12uo/9ssofSCC3j8AAAA/LAMAAAAAAAABDAIAAHgBAABiT3hm5NTqP/rwPgLEH94/AAAAPzwDAAAAAAAAAQ0CAAB4AQAAisrigs3N6j/ChfVYjNTdPwAAAD88AwAAAAAAAAEOAgAAeAEAAESDgi0rw+o/kv5De4uD3T8AAAA/WwMAAAAAAAABDwIAAHgBAABeGHKtN7PqPz7LyjrmQ90/AAAAP1sDAAAAAAAAARACAAB4AQAAQEx8dH6h6j+qB/LLZRvdPwAAAD9rAwAAAAAAAAERAgAAeAEAAIJc1hB0iuo/FkQZXeXy3D8AAAA/awMAAAAAAAABEgIAAHgBAABkkODXunjqP74QoBxAs9w/AAAAP3oDAAAAAAAAARMCAAB4AQAA3gEgLXZj6j86MV959oTcPwAAAD96AwAAAAAAAAEUAgAAeAEAAFRzX4IxTuo/tlEe1qxW3D8AAAA/mgMAAAAAAAABFQIAAHgBAABgItRlYTXqP1I6DcrQHNw/AAAAP5oDAAAAAAAAARYCAAB4AQAA1pMTuxwg6j/WPmTyvejbPwAAAD+aAwAAAAAAAAEXAgAAeAEAABikbVcSCeo/IrNb7M/L2z8AAAA/uQMAAAAAAAABGAIAAHgBAADGdpJlk/XpP0J7i4M9wNs/AAAAP7kDAAAAAAAAARkCAAB4AQAAmMQhkP3a6T8C6ytVYtfbPwAAAD+5AwAAAAAAAAEaAgAAeAEAAG4SsbpnwOk/xlrMJofu2z8AAAA/0AMAAAAAAAABGwIAAHgBAAA0esVI9ZzpP5auBMTi/9s/AAAAP9ADAAAAAAAAARwCAAB4AQAAMkO/j0h76T8Sqq2b9TPcPwAAAD/vAwAAAAAAAAEdAgAAeAEAANIvaQHtXuk/dsG+p9Ft3D8AAAA/7wMAAAAAAAABHgIAAHgBAAB+Ao4PbkvpP+68Z3/kodw/AAAAP/4DAAAAAAAAAR8CAAB4AQAAYDaY1rQ56T9C8OC/ieHcPwAAAD/+AwAAAAAAAAEgAgAAeAEAAKJG8nKqIuk/zo6jqWZs3T8AAAA/DgQAAAAAAAABIQIAAHgBAACiRvJyqiLpP86Oo6lmbN0/AAAAPw4EAAAAAAAAASICAAB4AQAAokbycqoi6T/OjqOpZmzdPwAAAD8OBAAAAAAAAAEjAgAAeAEAAKJG8nKqIuk/zo6jqWZs3T8AAAA/LQQAAAAAAAABJAIAAHgBAACsDkfmCaXqP6aSnI8Z+ts/AAAAPwAAAAAAAAAAASUCAAB4AQAA7h6hgv+N6j+e0xpJhp3bPwAAAD8fAAAAAAAAAAEmAgAAeAEAAO4eoYL/jeo/ntMaSYad2z8AAAA/HwAAAAAAAAABJwIAAHgBAADuHqGC/43qP57TGkmGnds/AAAAPx8AAAAAAAAAASgCAAB4AQAA7h6hgv+N6j+e0xpJhp3bPwAAAD8vAAAAAAAAAAEpAgAAeAEAAO4eoYL/jeo/ntMaSYad2z8AAAA/LwAAAAAAAAABKgIAAHgBAADuHqGC/43qP57TGkmGnds/AAAAPy8AAAAAAAAAASsCAAB4AQAA7h6hgv+N6j+e0xpJhp3bPwAAAD8vAAAAAAAAAAEsAgAAeAEAACJJgIIYbuo/GvTZpTxv2z8AAAA/TgAAAAAAAAABLQIAAHgBAACmoDp0sGHqPwoQQtoFdds/AAAAP20AAAAAAAAAAS4CAAB4AQAALPj0ZUhV6j8KEELaBXXbPwAAAD9tAAAAAAAAAAEvAgAAeAEAAESN5OVUReo/RqChCOFd2z8AAAA/bQAAAAAAAAABMAIAAHgBAACWg7keJzfqP0agoQjhXds/AAAAP4wAAAAAAAAAATECAAB4AQAAGttzEL8q6j9WhDnUF1jbPwAAAD+MAAAAAAAAAAEyAgAAeAEAADJwY5DLGuo/NrwJPapj2z8AAAA/jAAAAAAAAAABMwIAAHgBAADgQoieTAfqPybYcXFzads/AAAAP5wAAAAAAAAAATQCAAB4AQAAjhWtrM3z6T/6K6oOz3rbPwAAAD+sAAAAAAAAAAE1AgAAeAEAANAlB0nD3Ok/zn/iqyqM2z8AAAA/rAAAAAAAAAABNgIAAHgBAAASNmHluMXpP3InU+bhrts/AAAAP8sAAAAAAAAAATcCAAB4AQAAUka7ga6u6T/yBpSJK93bPwAAAD/LAAAAAAAAAAE4AgAAeAEAAAAZ4I8vm+k/ppKcjxn62z8AAAA/ywAAAAAAAAABOQIAAHgBAADiTOpWdonpP24CPWE+Edw/AAAAP9sAAAAAAAAAAToCAAB4AQAAyID0Hb136T/24X0EiD/cPwAAAD/bAAAAAAAAAAE7AgAAeAEAAD7yM3N4Yuk/pm2GCnZc3D8AAAA/+gAAAAAAAAABPAIAAHgBAADCSe5kEFbpP2bdJtyac9w/AAAAP/oAAAAAAAAAAT0CAAB4AQAA6sRYgflO6T/uvGd/5KHcPwAAAD/6AAAAAAAAAAE+AgAAeAEAAEihqFaoSek/cpyoIi7Q3D8AAAA/GQEAAAAAAAABPwIAAHgBAAA6uy26y0DpP+aXUfpABN0/AAAAPxkBAAAAAAAAAUACAAB4AQAAzPhiSEA96T8SHwPYQVXdPwAAAD8ZAQAAAAAAAAFBAgAAeAEAAGA2mNa0Oek/ZlJ8GOeU3T8AAAA/KQEAAAAAAAABQgIAAHgBAAAs1bId7zfpP8KF9ViM1N0/AAAAPykBAAAAAAAAAUMCAAB4AQAAwBLoq2M06T82gZ4wnwjePwAAAD9IAQAAAAAAAAFEAgAAeAEAAIqxAvOdMuk/jrQXcURI3j8AAAA/SAEAAAAAAAABRQIAAHgBAABUUB062DDpPwawwEhXfN4/AAAAP0gBAAAAAAAAAUYCAAB4AQAAHO83gRIv6T86GwryjsfePwAAAD9nAQAAAAAAAAFHAgAAeAEAABzvN4ESL+k/coZTm8YS3z8AAAA/ZwEAAAAAAAABSAIAAHgBAAAc7zeBEi/pP5Ipba2Qad8/AAAAP2cBAAAAAAAAAUkCAAB4AQAAVFAdOtgw6T/GlLZWyLTfPwAAAD+PAQAAAAAAAAFKAgAAeAEAAMAS6KtjNOk/Hsgvl2303z8AAAA/jwEAAAAAAAABSwIAAHgBAAAs1bId7zfpP7GLCAbuHOA/AAAAP48BAAAAAAAAAUwCAAB4AQAAOrstustA6T9tCd1x9zbgPwAAAD+fAQAAAAAAAAFNAgAAeAEAANze3eQcRuk/IZXld+VT4D8AAAA/nwEAAAAAAAABTgIAAHgBAACyY3PIM03pP7tKikyBeeA/AAAAP74BAAAAAAAAAU8CAAB4AQAAwknuZBBW6T9bAC8hHZ/gPwAAAD++AQAAAAAAAAFQAgAAeAEAAJrOg0gnXek/DYw3Jwu84D8AAAA/vgEAAAAAAAABUQIAAHgBAACotP7kA2bpP6tB3Pum4eA/AAAAP94BAAAAAAAAAVICAAB4AQAA7PteOqZw6T9jv7BnsPvgPwAAAD/eAQAAAAAAAAFTAgAAeAEAAPzh2daCeek/F0u5bZ4Y4T8AAAA/3gEAAAAAAAABVAIAAHgBAAB2ih/l6oXpP/mCidYwJOE/AAAAP/0BAAAAAAAAAVUCAAB4AQAA8DJl81KS6T/J1sFzjDXhPwAAAD/9AQAAAAAAAAFWAgAAeAEAAKA8kLqAoOk/oxzGdgNE4T8AAAA//QEAAAAAAAABVwIAAHgBAAC+CIbzObLpP5sq+hDoRuE/AAAAPwwCAAAAAAAAAVgCAAB4AQAApHOWcy3C6T+NRmJFsUzhPwAAAD8MAgAAAAAAAAFZAgAAeAEAACwCVx5y1+k/bX4yrkNY4T8AAAA/LAIAAAAAAAABWgIAAHgBAACALzIQ8erpP1eoznzxYOE/AAAAPywCAAAAAAAAAVsCAAB4AQAACr7yujUA6j8z7tJ/aG/hPwAAAD87AgAAAAAAAAFcAgAAeAEAACaK6PPuEeo/Iwo7tDF14T8AAAA/OwIAAAAAAAABXQIAAHgBAAAM9fhz4iHqPxsYb04WeOE/AAAAP0sCAAAAAAAAAV4CAAB4AQAAhp0+gkou6j8jCju0MXXhPwAAAD9LAgAAAAAAAAFfAgAAeAEAADinaUl4POo/K/wGGk1y4T8AAAA/agIAAAAAAAABYAIAAHgBAACyT69X4EjqP0vENrG6ZuE/AAAAP2oCAAAAAAAAAWECAAB4AQAAYlnaHg5X6j91cP4TX1XhPwAAAD9qAgAAAAAAAAFiAgAAeAEAAN4BIC12Y+o/swBeQjo+4T8AAAA/egIAAAAAAAABYwIAAHgBAAAiSYCCGG7qP9+sJaXeLOE/AAAAP3oCAAAAAAAAAWQCAAB4AQAA+M0VZi916j8fPYXTuRXhPwAAAD+ZAgAAAAAAAAFlAgAAeAEAAOA4JuYiheo/c6NIM+f14D8AAAA/mQIAAAAAAAABZgIAAHgBAABa4Wv0ipHqP6tB3Pum4eA/AAAAP6kCAAAAAAAAAWcCAAB4AQAAQEx8dH6h6j8NjDcnC7zgPwAAAD+pAgAAAAAAAAFoAgAAeAEAALz0wYLmreo/QyrL78qn4D8AAAA/uAIAAAAAAAABaQIAAHgBAADK2jwfw7bqP4G6Kh6mkOA/AAAAP7gCAAAAAAAAAWoCAAB4AQAAol/SAtq96j/DPFaynHbgPwAAAD/YAgAAAAAAAAFrAgAAeAEAABAinXRlweo/Ac214Hdf4D8AAAA/2AIAAAAAAAABbAIAAHgBAACyRU2ftsbqP1czeUClP+A/AAAAP9gCAAAAAAAAAW0CAAB4AQAAisrigs3N6j+btaTUmyXgPwAAAD/3AgAAAAAAAAFuAgAAeAEAAPSMrfRY0eo/20UEA3cO4D8AAAA/9wIAAAAAAAABbwIAAHgBAABiT3hm5NTqPx7IL5dt9N8/AAAAP/cCAAAAAAAAAXACAAB4AQAAmLBdH6rW6j+qzIa/WsDfPwAAAD8GAwAAAAAAAAFxAgAAeAEAAGJPeGbk1Oo/kiltrZBp3z8AAAA/BgMAAAAAAAABcgIAAHgBAACYsF0fqtbqP5JOgzI0B98/AAAAPyYDAAAAAAAAAXMCAAB4AQAAzhFD2G/Y6j9a4zmJ/LvePwAAAD8mAwAAAAAAAAF0AgAAeAEAAARzKJE12uo/BrDASFd83j8AAAA/NQMAAAAAAAABdQIAAHgBAAAEcyiRNdrqP460F3FESN4/AAAAPzUDAAAAAAAAAXYCAAB4AQAAzhFD2G/Y6j8G1dbN+hnePwAAAD9FAwAAAAAAAAF3AgAAeAEAAJiwXR+q1uo/pr3FwR7g3T8AAAA/RQMAAAAAAAABeAIAAHgBAAAs7pKtHtPqP+JNJfD5yN0/AAAAP2QDAAAAAAAAAXkCAAB4AQAAvivIO5PP6j9mUnwY55TdPwAAAD9kAwAAAAAAAAF6AgAAeAEAAOamMlh8yOo/ssZzEvl33T8AAAA/ZAMAAAAAAAABewIAAHgBAAAQIp10ZcHqPyIDm6N4T90/AAAAP3QDAAAAAAAAAXwCAAB4AQAANp0HkU666j9ek/rRUzjdPwAAAD90AwAAAAAAAAF9AgAAeAEAAF4Ycq03s+o/ij/CNPgm3T8AAAA/kwMAAAAAAAABfgIAAHgBAACEk9zJIKzqP7rriZecFd0/AAAAP5MDAAAAAAAAAX8CAAB4AQAA5G8sn8+m6j/2e+nFd/7cPwAAAD+jAwAAAAAAAAGAAgAAeAEAANaJsQLzneo/QvDgv4nh3D8AAAA/owMAAAAAAAABgQIAAHgBAAAyZgHYoZjqP4KAQO5kytw/AAAAP7IDAAAAAAAAAYICAAB4AQAA7h6hgv+N6j++EKAcQLPcPwAAAD+yAwAAAAAAAAGDAgAAeAEAAHR2W3SXgeo/DoWXFlKW3D8AAAA/0gMAAAAAAAABhAIAAHgBAADEbDCtaXPqP4alVnMIaNw/AAAAP9IDAAAAAAAAAYUCAAB4AQAAfiXQV8do6j/m/eU4UUXcPwAAAD/SAwAAAAAAAAGGAgAAeAEAAAZ9iklfXOo/QlZ1/pki3D8AAAA/8QMAAAAAAAABhwIAAHgBAAD2lg+tglPqP6aSnI8Z+ts/AAAAP/EDAAAAAAAAAYgCAAB4AQAAOKdpSXg86j9SXyNPdLrbPwAAAD/xAwAAAAAAAAGJAgAAeAEAAPAoAzspEOo/zn/iqyqM2z8AAAA/EAQAAAAAAAABigIAAHgBAADwKAM7KRDqP85/4qsqjNs/AAAAPxAEAAAAAAAAAYsCAAB4AQAA8CgDOykQ6j/Of+KrKozbPwAAAD8QBAAAAAAAAAGMAgAAeAEAAPAoAzspEOo/zn/iqyqM2z8AAAA/EAQAAAAAAAABjQIAAHgBAAAsrVS2uYPlP5DhQlzdV9M/AAAAPwAAAAAAAAAAAY4CAAB4AQAAdCu7xAiw5T9kWpF+3AbTPwAAAD8vAAAAAAAAAAGPAgAAeAEAAHQru8QIsOU/ZFqRftwG0z8AAAA/LwAAAAAAAAABkAIAAHgBAAB0K7vECLDlP2RakX7cBtM/AAAAPy8AAAAAAAAAAZECAAB4AQAAdCu7xAiw5T9kWpF+3AbTPwAAAD8+AAAAAAAAAAGSAgAAeAEAAHQru8QIsOU/ZFqRftwG0z8AAAA/PgAAAAAAAAABkwIAAHgBAAB0K7vECLDlP2RakX7cBtM/AAAAPz4AAAAAAAAAAZQCAAB4AQAAdCu7xAiw5T9kWpF+3AbTPwAAAD8+AAAAAAAAAAGVAgAAeAEAAHQru8QIsOU/ZFqRftwG0z8AAAA/XgAAAAAAAAABlgIAAHgBAAB0K7vECLDlP2RakX7cBtM/AAAAP14AAAAAAAAAAZcCAAB4AQAAdCu7xAiw5T9kWpF+3AbTPwAAAD9eAAAAAAAAAAGYAgAAeAEAAHQru8QIsOU/ZFqRftwG0z8AAAA/bQAAAAAAAAABmQIAAHgBAACuw6Y2e9PlPxTBg/8mhtM/AAAAP40AAAAAAAAAAZoCAAB4AQAA5CSM70DV5T/ITIwFFaPTPwAAAD+NAAAAAAAAAAGbAgAAeAEAABqGcagG1+U/etiUCwPA0z8AAAA/mwAAAAAAAAABnAIAAHgBAAC8qSHTV9zlPzpINd0n19M/AAAAP5sAAAAAAAAAAZ0CAAB4AQAAlC63tm7j5T/+t9WuTO7TPwAAAD+bAAAAAAAAAAGeAgAAeAEAAKQUMlNL7OU/wid2gHEF1D8AAAA/ugAAAAAAAAABnwIAAHgBAACw+qzvJ/XlP3azfoZfItQ/AAAAP7oAAAAAAAAAAaACAAB4AQAAvuAnjAT+5T8qP4eMTT/UPwAAAD+6AAAAAAAAAAGhAgAAeAEAAM7GoijhBuY/zub3xgRi1D8AAAA/ygAAAAAAAAABogIAAHgBAADerB3FvQ/mP45WmJgpedQ/AAAAP8oAAAAAAAAAAaMCAAB4AQAAtDGzqNQW5j9iqtA1hYrUPwAAAD/pAAAAAAAAAAGkAgAAeAEAAPh4E/52IeY/JhpxB6qh1D8AAAA/6QAAAAAAAAABpQIAAHgBAAA8wHNTGSzmP9aleQ2YvtQ/AAAAP/kAAAAAAAAAAaYCAAB4AQAAggfUqLs25j+KMYIThtvUPwAAAD/5AAAAAAAAAAGnAgAAeAEAAMZONP5dQeY/LtnyTT3+1D8AAAA/+QAAAAAAAAABqAIAAHgBAADUNK+aOkrmP8acy7y9JtU/AAAAPwgBAAAAAAAAAakCAAB4AQAAGHwP8NxU5j+CDGyO4j3VPwAAAD8IAQAAAAAAAAGqAgAAeAEAAFzDb0V/X+Y/GtBE/WJm1T8AAAA/JwEAAAAAAAABqwIAAHgBAACiCtCaIWrmP85bTQNRg9U/AAAAPycBAAAAAAAAAawCAAB4AQAA5lEw8MN05j9yA749CKbVPwAAAD8nAQAAAAAAAAGtAgAAeAEAAPQ3q4ygfeY/MnNeDy291T8AAAA/RwEAAAAAAAABrgIAAHgBAADMvEBwt4TmP+b+ZhUb2tU/AAAAP0cBAAAAAAAAAa8CAAB4AQAA3KK7DJSN5j+KptdP0vzVPwAAAD9HAQAAAAAAAAGwAgAAeAEAAFZLARv8meY/ImqwvlIl1j8AAAA/VgEAAAAAAAABsQIAAHgBAACakmFwnqTmP5JlWZZlWdY/AAAAP3YBAAAAAAAAAbICAAB4AQAAchf3U7Wr5j9G8WGcU3bWPwAAAD92AQAAAAAAAAGzAgAAeAEAALZeV6lXtuY//nxqokGT1j8AAAA/dgEAAAAAAAABtAIAAHgBAADERNJFNL/mP6Ik29z4tdY/AAAAP5UBAAAAAAAAAbUCAAB4AQAAQO0XVJzL5j9WsOPi5tLWPwAAAD+VAQAAAAAAAAG2AgAAeAEAAII0eKk+1uY/5nO8UWf71j8AAAA/lQEAAAAAAAABtwIAAHgBAACSGvNFG9/mP5r/xFdVGNc/AAAAP7QBAAAAAAAAAbgCAAB4AQAAoABu4vfn5j9eb2Upei/XPwAAAD+0AQAAAAAAAAG5AgAAeAEAAAzDOFSD6+Y/EvttL2hM1z8AAAA/tAEAAAAAAAABugIAAHgBAAAaqbPwX/TmP5bartKxetc/AAAAP8QBAAAAAAAAAbsCAAB4AQAA9C1J1Hb75j8qnodBMqPXPwAAAD/EAQAAAAAAAAG8AgAAeAEAADh1qSkZBuc/opkwGUXX1z8AAAA/4wEAAAAAAAABvQIAAHgBAADamFlUagvnPzJdCYjF/9c/AAAAP+MBAAAAAAAAAb4CAAB4AQAAfrwJf7sQ5z+6PEorDy7YPwAAAD/zAQAAAAAAAAG/AgAAeAEAAB7guakMFuc/XuS6ZcZQ2D8AAAA/8wEAAAAAAAABwAIAAHgBAAD2ZE+NIx3nPwKMK6B9c9g/AAAAPwICAAAAAAAAAcECAAB4AQAAYica/64g5z/C+8txoorYPwAAAD8CAgAAAAAAAAHCAgAAeAEAADysr+LFJ+c/hmtsQ8eh2D8AAAA/IQIAAAAAAAABwwIAAHgBAABIkip/ojDnPz73dEm1vtg/AAAAPyECAAAAAAAAAcQCAAB4AQAAxDpwjQo95z/Suk24NefYPwAAAD8hAgAAAAAAAAHFAgAAeAEAANIg6ynnRec/Zn4mJ7YP2T8AAAA/MQIAAAAAAAABxgIAAHgBAACqpYAN/kznPzbSXsQRIdk/AAAAPzECAAAAAAAAAccCAAB4AQAAJE7GG2ZZ5z/qXWfK/z3ZPwAAAD9QAgAAAAAAAAHIAgAAeAEAAJ72CyrOZec/nulv0O1a2T8AAAA/UAIAAAAAAAAByQIAAHgBAACGYRyqwXXnP1J1eNbbd9k/AAAAP1ACAAAAAAAAAcoCAAB4AQAANmtHce+D5z8W5RioAI/ZPwAAAD9wAgAAAAAAAAHLAgAAeAEAALITjX9XkOc/0lS5eSWm2T8AAAA/cAIAAAAAAAABzAIAAHgBAAAsvNKNv5znP5bEWUtKvdk/AAAAP3ACAAAAAAAAAc0CAAB4AQAA2sX9VO2q5z9qGJLopc7ZPwAAAD+PAgAAAAAAAAHOAgAAeAEAAFZuQ2NVt+c/HqSa7pPr2T8AAAA/jwIAAAAAAAABzwIAAHgBAAA82VPjSMfnP7Jnc10UFNo/AAAAP48CAAAAAAAAAdACAAB4AQAA7uJ+qnbV5z9CK0zMlDzaPwAAAD+tAgAAAAAAAAHRAgAAeAEAAGiLxLje4ec/3u4kOxVl2j8AAAA/rQIAAAAAAAAB0gIAAHgBAADiMwrHRu7nP2bOZd5ek9o/AAAAP60CAAAAAAAAAdMCAAB4AQAAyJ4aRzr+5z/mraaBqMHaPwAAAD+9AgAAAAAAAAHUAgAAeAEAALAJK8ctDug/XqlPWbv12j8AAAA/vQIAAAAAAAAB1QIAAHgBAAAqsnDVlRroP/JsKMg7Hts/AAAAP9wCAAAAAAAAAdYCAAB4AQAApFq24/0m6D+SFJkC80DbPwAAAD/cAgAAAAAAAAHXAgAAeAEAAH7fS8cULug/JthxcXNp2z8AAAA/3AIAAAAAAAAB2AIAAHgBAAAu6XaOQjzoP34L67EYqds/AAAAP/sCAAAAAAAAAdkCAAB4AQAAcjDX4+RG6D8Sz8MgmdHbPwAAAD/7AgAAAAAAAAHaAgAAeAEAAMZdstVjWug/fubULHUL3D8AAAA/+wIAAAAAAAAB2wIAAHgBAAAYi43H4m3oPwbGFdC+Odw/AAAAPxoDAAAAAAAAAdwCAAB4AQAAarhouWGB6D92wb6n0W3cPwAAAD8aAwAAAAAAAAHdAgAAeAEAAL7lQ6vglOg/7rxnf+Sh3D8AAAA/GgMAAAAAAAAB3gIAAHgBAABGdARWJaroP74QoBxAs9w/AAAAPyoDAAAAAAAAAd8CAAB4AQAAmKHfR6S96D9ynKgiLtDcPwAAAD8qAwAAAAAAAAHgAgAAeAEAACAwoPLo0ug/QvDgv4nh3D8AAAA/SQMAAAAAAAAB4QIAAHgBAAB0XXvkZ+boPyIosSgc7dw/AAAAP0kDAAAAAAAAAeICAAB4AQAAkilxHSH46D8GYIGRrvjcPwAAAD9ZAwAAAAAAAAHjAgAAeAEAAKz1ZlbaCek/xs8hY9MP3T8AAAA/WQMAAAAAAAAB5AIAAHgBAABe/5EdCBjpP7rriZecFd0/AAAAP2kDAAAAAAAAAeUCAAB4AQAA2qfXK3Ak6T9ud5KdijLdPwAAAD9pAwAAAAAAAAHmAgAAeAEAAIqxAvOdMuk/AjtrDAtb3T8AAAA/iAMAAAAAAAAB5wIAAHgBAABuHBNzkULpP86Oo6lmbN0/AAAAP4gDAAAAAAAAAegCAAB4AQAAjugIrEpU6T9mUnwY55TdPwAAAD+IAwAAAAAAAAHpAgAAeAEAAKi0/uQDZuk/KsIc6gus3T8AAAA/lwMAAAAAAAAB6gIAAHgBAAD84dnWgnnpP+JNJfD5yN0/AAAAP5cDAAAAAAAAAesCAAB4AQAAdoof5eqF6T+G9ZUqsevdPwAAAD+3AwAAAAAAAAHsAgAAeAEAAHaKH+Xqhek/hvWVKrHr3T8AAAA/twMAAAAAAAAB7QIAAHgBAAB2ih/l6oXpP4b1lSqx690/AAAAP8YDAAAAAAAAAe4CAAB4AQAAdoof5eqF6T+G9ZUqsevdPwAAAD/GAwAAAAAAAAHvAgAAeAEAAJhvHyhFh+U/cBkTxW9j0z8AAAA/AAAAAAAAAAAB8AIAAHgBAACYbx8oRYflP3AZE8VvY9M/AAAAPxAAAAAAAAAAAfECAAB4AQAAmG8fKEWH5T9wGRPFb2PTPwAAAD8QAAAAAAAAAAHyAgAAeAEAAJhvHyhFh+U/cBkTxW9j0z8AAAA/IAAAAAAAAAAB8wIAAHgBAACYbx8oRYflP3AZE8VvY9M/AAAAPyAAAAAAAAAAAfQCAAB4AQAAmG8fKEWH5T9wGRPFb2PTPwAAAD8gAAAAAAAAAAH1AgAAeAEAAJhvHyhFh+U/cBkTxW9j0z8AAAA/IAAAAAAAAAAB9gIAAHgBAACYbx8oRYflP3AZE8VvY9M/AAAAPz8AAAAAAAAAAfcCAAB4AQAAmG8fKEWH5T9wGRPFb2PTPwAAAD8/AAAAAAAAAAH4AgAAeAEAAJhvHyhFh+U/cBkTxW9j0z8AAAA/PwAAAAAAAAAB+QIAAHgBAACYbx8oRYflP3AZE8VvY9M/AAAAPz8AAAAAAAAAAfoCAAB4AQAAmG8fKEWH5T9wGRPFb2PTPwAAAD9PAAAAAAAAAAH7AgAAeAEAAJhvHyhFh+U/cBkTxW9j0z8AAAA/TwAAAAAAAAAB/AIAAHgBAACYbx8oRYflP3AZE8VvY9M/AAAAP08AAAAAAAAAAf0CAAB4AQAAmG8fKEWH5T9wGRPFb2PTPwAAAD9PAAAAAAAAAAH+AgAAeAEAAJhvHyhFh+U/cBkTxW9j0z8AAAA/XgAAAAAAAAAB/wIAAHgBAACYbx8oRYflP3AZE8VvY9M/AAAAP14AAAAAAAAAAQADAAB4AQAAmG8fKEWH5T9wGRPFb2PTPwAAAD9eAAAAAAAAAAEBAwAAeAEAAJhvHyhFh+U/cBkTxW9j0z8AAAA/XgAAAAAAAAABAgMAAHgBAACYbx8oRYflP3AZE8VvY9M/AAAAP30AAAAAAAAAAQMDAAB4AQAAmG8fKEWH5T9wGRPFb2PTPwAAAD99AAAAAAAAAAEEAwAAeAEAAJhvHyhFh+U/cBkTxW9j0z8AAAA/fQAAAAAAAAABBQMAAHgBAACYbx8oRYflP3AZE8VvY9M/AAAAP50AAAAAAAAAAQYDAAB4AQAAmG8fKEWH5T9wGRPFb2PTPwAAAD+dAAAAAAAAAAEHAwAAeAEAAJhvHyhFh+U/cBkTxW9j0z8AAAA/nQAAAAAAAAABCAMAAHgBAACYbx8oRYflP3AZE8VvY9M/AAAAP6wAAAAAAAAAAQkDAAB4AQAAmG8fKEWH5T9wGRPFb2PTPwAAAD+sAAAAAAAAAAEKAwAAeAEAAJhvHyhFh+U/cBkTxW9j0z8AAAA/rAAAAAAAAAABCwMAAHgBAACYbx8oRYflP3AZE8VvY9M/AAAAP6wAAAAAAAAAAQwDAAB4AQAAmG8fKEWH5T9wGRPFb2PTPwAAAD/MAAAAAAAAAAENAwAAeAEAAJhvHyhFh+U/cBkTxW9j0z8AAAA/zAAAAAAAAAABDgMAAHgBAACYbx8oRYflP3AZE8VvY9M/AAAAP8wAAAAAAAAAAQ8DAAB4AQAAmG8fKEWH5T9wGRPFb2PTPwAAAD/MAAAAAAAAAAEQAwAAeAEAAJhvHyhFh+U/cBkTxW9j0z8AAAA/zAAAAAAAAAABEQMAAHgBAACYbx8oRYflP3AZE8VvY9M/AAAAP8wAAAAAAAAAARIDAAB4AQAAmG8fKEWH5T9wGRPFb2PTPwAAAD/rAAAAAAAAAAETAwAAeAEAAJhvHyhFh+U/cBkTxW9j0z8AAAA/6wAAAAAAAAABFAMAAHgBAACYbx8oRYflP3AZE8VvY9M/AAAAP+sAAAAAAAAAARUDAAB4AQAAmG8fKEWH5T9wGRPFb2PTPwAAAD/rAAAAAAAAAAEWAwAAeAEAAJhvHyhFh+U/cBkTxW9j0z8AAAA/6wAAAAAAAAABFwMAAHgBAACYbx8oRYflP3AZE8VvY9M/AAAAP+sAAAAAAAAAARgDAAB4AQAAmG8fKEWH5T9wGRPFb2PTPwAAAD8KAQAAAAAAAAEZAwAAeAEAAJhvHyhFh+U/cBkTxW9j0z8AAAA/CgEAAAAAAAABGgMAAHgBAACYbx8oRYflP3AZE8VvY9M/AAAAPwoBAAAAAAAAARsDAAB4AQAAmG8fKEWH5T9wGRPFb2PTPwAAAD8KAQAAAAAAAAEcAwAAeAEAAJhvHyhFh+U/cBkTxW9j0z8AAAA/CgEAAAAAAAABHQMAAHgBAACYbx8oRYflP3AZE8VvY9M/AAAAPwoBAAAAAAAAAR4DAAB4AQAAmG8fKEWH5T9wGRPFb2PTPwAAAD8aAQAAAAAAAAEfAwAAeAEAAJhvHyhFh+U/cBkTxW9j0z8AAAA/GgEAAAAAAAABIAMAAHgBAACYbx8oRYflP3AZE8VvY9M/AAAAPxoBAAAAAAAAASEDAAB4AQAAmG8fKEWH5T9wGRPFb2PTPwAAAD8aAQAAAAAAAAEiAwAAeAEAAJhvHyhFh+U/cBkTxW9j0z8AAAA/OQEAAAAAAAABIwMAAHgBAACYbx8oRYflP3AZE8VvY9M/AAAAPzkBAAAAAAAAASQDAAB4AQAAmG8fKEWH5T9wGRPFb2PTPwAAAD85AQAAAAAAAAElAwAAeAEAAJhvHyhFh+U/cBkTxW9j0z8AAAA/OQEAAAAAAAABJgMAAHgBAACYbx8oRYflP3AZE8VvY9M/AAAAP0kBAAAAAAAAAScDAAB4AQAAmG8fKEWH5T9wGRPFb2PTPwAAAD9JAQAAAAAAAAEoAwAAeAEAAJhvHyhFh+U/cBkTxW9j0z8AAAA/WAEAAAAAAAABKQMAAHgBAACYbx8oRYflP3AZE8VvY9M/AAAAP1gBAAAAAAAAASoDAAB4AQAAmG8fKEWH5T9wGRPFb2PTPwAAAD9YAQAAAAAAAAErAwAAeAEAAJhvHyhFh+U/cBkTxW9j0z8AAAA/WAEAAAAAAAABLAMAAHgBAACYbx8oRYflP3AZE8VvY9M/AAAAP3cBAAAAAAAAAS0DAAB4AQAAmG8fKEWH5T9wGRPFb2PTPwAAAD93AQAAAAAAAAEuAwAAeAEAAJhvHyhFh+U/cBkTxW9j0z8AAAA/dwEAAAAAAAABLwMAAHgBAACYbx8oRYflP3AZE8VvY9M/AAAAP3cBAAAAAAAAATADAAB4AQAAmG8fKEWH5T9wGRPFb2PTPwAAAD93AQAAAAAAAAExAwAAeAEAAJhvHyhFh+U/cBkTxW9j0z8AAAA/dwEAAAAAAAABMgMAAHgBAACYbx8oRYflP3AZE8VvY9M/AAAAP4cBAAAAAAAAATMDAAB4AQAAmG8fKEWH5T9wGRPFb2PTPwAAAD+HAQAAAAAAAAE0AwAAeAEAAJhvHyhFh+U/cBkTxW9j0z8AAAA/pgEAAAAAAAABNQMAAHgBAACYbx8oRYflP3AZE8VvY9M/AAAAP6YBAAAAAAAAATYDAAB4AQAAmG8fKEWH5T9wGRPFb2PTPwAAAD+mAQAAAAAAAAE3AwAAeAEAAMQhkP3aoeU/3u+lF9/50z8AAAA/3QIAAAAAAAABOAMAAHgBAAAw5FpvZqXlP1brTu/xLdQ/AAAAP90CAAAAAAAAATkDAAB4AQAA0gcLmreq5T+uHsgvl23UPwAAAD/dAgAAAAAAAAE6AwAAeAEAAHQru8QIsOU/AlJBcDyt1D8AAAA//AIAAAAAAAABOwMAAHgBAAAYT2vvWbXlPy7Z8k09/tQ/AAAAP/wCAAAAAAAAATwDAAB4AQAAghE2YeW45T9mRDz3dEnVPwAAAD/8AgAAAAAAAAE9AwAAeAEAAJD3sP3BweU/Qlf22mO31T8AAAA/DAMAAAAAAAABPgMAAHgBAACg3SuansrlP/K96FuuNtY/AAAAPxsDAAAAAAAAAT8DAAB4AQAArsOmNnvT5T+SQEMRwrvWPwAAAD8bAwAAAAAAAAFAAwAAeAEAAFDnVmHM2OU/TovNXUM11z8AAAA/KwMAAAAAAAABQQMAAHgBAAC8qSHTV9zlP94pkEcgwNc/AAAAPysDAAAAAAAAAUIDAAB4AQAAKGzsROPf5T+adBqUoTnYPwAAAD9KAwAAAAAAAAFDAwAAeAEAAChs7ETj3+U/hmtsQ8eh2D8AAAA/SgMAAAAAAAABRAMAAHgBAAAobOxE49/lP5Yq7ola/tg/AAAAP0oDAAAAAAAAAUUDAAB4AQAAKGzsROPf5T/6Qf+VNjjZPwAAAD9pAwAAAAAAAAFGAwAAeAEAAPIKB4wd3uU/cj2obUls2T8AAAA/aQMAAAAAAAABRwMAAHgBAABQ51ZhzNjlP1J1eNbbd9k/AAAAP2kDAAAAAAAAAUgDAAB4AQAArsOmNnvT5T9SdXjW23fZPwAAAD95AwAAAAAAAAFJAwAAeAEAAFyWy0T8v+U/VpqOW38V2T8AAAA/eQMAAAAAAAABSgMAAHgBAABclstE/L/lP1aajlt/Fdk/AAAAP5gDAAAAAAAAAUsDAAB4AQAAXJbLRPy/5T9Wmo5bfxXZPwAAAD+YAwAAAAAAAAFMAwAAeAEAAFyWy0T8v+U/VpqOW38V2T8AAAA/mAMAAAAAAAABTQMAAHgBAACQ97D9wcHlP0q3d2wSsNI/AAAAPwAAAAAAAAAAAU4DAAB4AQAAkPew/cHB5T9Kt3dsErDSPwAAAD8fAAAAAAAAAAFPAwAAeAEAAJD3sP3BweU/Srd3bBKw0j8AAAA/HwAAAAAAAAABUAMAAHgBAACQ97D9wcHlP0q3d2wSsNI/AAAAPx8AAAAAAAAAAVEDAAB4AQAAXs3R/ajh5T8UTC7D2mTSPwAAAD8vAAAAAAAAAAFSAwAAeAEAAGyzTJqF6uU/fohVVFo80j8AAAA/LwAAAAAAAAABUwMAAHgBAADoW5Ko7fblP6o0Hbf+KtI/AAAAP04AAAAAAAAAAVQDAAB4AQAAAiiI4aYI5j/4qBSxEA7SPwAAAD9OAAAAAAAAAAFVAwAAeAEAAFhVY9MlHOY/VAGkdlnr0T8AAAA/TgAAAAAAAAABVgMAAHgBAACCB9SouzbmP5KRA6U01NE/AAAAP20AAAAAAAAAAVcDAAB4AQAAGHwP8NxU5j/CPcsH2cLRPwAAAD9tAAAAAAAAAAFYAwAAeAEAAPQ3q4ygfeY/0CFj0w+90T8AAAA/fQAAAAAAAAABWQMAAHgBAAA8thGb76nmPx6WWs0hoNE/AAAAP30AAAAAAAAAAVoDAAB4AQAAFnKtN7PS5j9KQiIwxo7RPwAAAD+NAAAAAAAAAAFbAwAAeAEAAHiFA8YO7+Y/Wia6+/yI0T8AAAA/jQAAAAAAAAABXAMAAHgBAAB+vAl/uxDnP/IOqe8gT9E/AAAAP5wAAAAAAAAAAV0DAAB4AQAA+ptVRtA+5z/Kh/cRIP7QPwAAAD+cAAAAAAAAAAFeAwAAeAEAAPqbVUbQPuc/yof3ESD+0D8AAAA/vAAAAAAAAAABXwMAAHgBAAD6m1VG0D7nP8qH9xEg/tA/AAAAP7wAAAAAAAAAAWADAAB4AQAA+ptVRtA+5z/Kh/cRIP7QPwAAAD+8AAAAAAAAAAFhAwAAeAEAANY+EVNkzOU/2BUlazGbzD8AAAA/AAAAAAAAAAABYgMAAHgBAADWPhFTZMzlP9gVJWsxm8w/AAAAPyAAAAAAAAAAAWMDAAB4AQAA1j4RU2TM5T/YFSVrMZvMPwAAAD8gAAAAAAAAAAFkAwAAeAEAANY+EVNkzOU/2BUlazGbzD8AAAA/IAAAAAAAAAABZQMAAHgBAADWPhFTZMzlP9gVJWsxm8w/AAAAPz8AAAAAAAAAAWYDAAB4AQAA1j4RU2TM5T/YFSVrMZvMPwAAAD8/AAAAAAAAAAFnAwAAeAEAANY+EVNkzOU/2BUlazGbzD8AAAA/PwAAAAAAAAABaAMAAHgBAADWPhFTZMzlP9gVJWsxm8w/AAAAPz8AAAAAAAAAAWkDAAB4AQAA0gcLmreq5T/0aP/FUm7LPwAAAD9SAAAAAAAAAAFqAwAAeAEAADDkWm9mpeU/zOFN6FEdyz8AAAA/UgAAAAAAAAABawMAAHgBAACOwKpEFaDlP6RanApRzMo/AAAAP3EAAAAAAAAAAWwDAAB4AQAAtjsVYf6Y5T940+osUHvKPwAAAD9xAAAAAAAAAAFtAwAAeAEAAKhVmsQhkOU/ELzZIHRByj8AAAA/cQAAAAAAAAABbgMAAHgBAACYbx8oRYflP6ykyBSYB8o/AAAAP4EAAAAAAAAAAW8DAAB4AQAAiomki2h+5T8I/Vfa4OTJPwAAAD+BAAAAAAAAAAFwAwAAeAEAAHyjKe+LdeU/CP1X2uDkyT8AAAA/oAAAAAAAAAABcQMAAHgBAAA2XMmZ6WrlP0SNtwi8zck/AAAAP6AAAAAAAAAAAXIDAAB4AQAA8hRpREdg5T+g5UbOBKvJPwAAAD+gAAAAAAAAAAFzAwAAeAEAAEILPn0ZUuU/PM41wihxyT8AAAA/wAAAAAAAAAABdAMAAHgBAAA0JcPgPEnlP7Tu9B7fQsk/AAAAP8AAAAAAAAAAAXUDAAB4AQAA8N1ii5o+5T9wnxOqcP3IPwAAAD/AAAAAAAAAAAF2AwAAeAEAAOL35+69NeU/JFAyNQK4yD8AAAA/zwAAAAAAAAABdwMAAHgBAABoT6LgVSnlP3yowfpKlcg/AAAAP88AAAAAAAAAAXgDAAB4AQAA7KZc0u0c5T/cAFHAk3LIPwAAAD/uAAAAAAAAAAF5AwAAeAEAAHL+FsSFEOU/WCEQHUpEyD8AAAA/7gAAAAAAAAABegMAAHgBAAAut7Zu4wXlP3TpP7S3OMg/AAAAP/4AAAAAAAAAAXsDAAB4AQAAVjIhi8z+5D/wCf8QbgrIPwAAAD/+AAAAAAAAAAF8AwAAeAEAAEZMpu7v9eQ/FNIuqNv+xz8AAAA/DgEAAAAAAAABfQMAAHgBAABuxxAL2e7kPzCaXj9J88c/AAAAPw4BAAAAAAAAAX4DAAB4AQAAmEJ7J8Ln5D9sKr5tJNzHPwAAAD8tAQAAAAAAAAF/AwAAeAEAAL695UOr4OQ/jPLtBJLQxz8AAAA/LQEAAAAAAAABgAMAAHgBAAAcmjUZWtvkP6y6HZz/xMc/AAAAPy0BAAAAAAAAAYEDAAB4AQAARBWgNUPU5D/Igk0zbbnHPwAAAD89AQAAAAAAAAGCAwAAeAEAADYvJZlmy+Q/yIJNM225xz8AAAA/PQEAAAAAAAABgwMAAHgBAAAmSar8icLkP8iCTTNtucc/AAAAP1wBAAAAAAAAAYQDAAB4AQAAUMQUGXO75D/Igk0zbbnHPwAAAD9cAQAAAAAAAAGFAwAAeAEAAGhZBJl/q+Q/rLodnP/Exz8AAAA/awEAAAAAAAABhgMAAHgBAADGNVRuLqbkP1Bijta258c/AAAAP2sBAAAAAAAAAYcDAAB4AQAAuE/Z0VGd5D/wCf8QbgrIPwAAAD97AQAAAAAAAAGIAwAAeAEAAD6nk8PpkOQ/WCEQHUpEyD8AAAA/ewEAAAAAAAABiQMAAHgBAAAg252KMH/kP8A4ISkmfsg/AAAAP5oBAAAAAAAAAYoDAAB4AQAAYuv3JiZo5D/I96JvudrIPwAAAD+aAQAAAAAAAAGLAwAAeAEAANhcN3zhUuQ/EEeE5CcgyT8AAAA/mgEAAAAAAAABjAMAAHgBAAC8kEFDKEHkP1yWZVmWZck/AAAAP7oBAAAAAAAAAY0DAAB4AQAADocWfPoy5D9kVeefKcLJPwAAAD+6AQAAAAAAAAGOAwAAeAEAAFx967TMJOQ/cBRp5rweyj8AAAA/ugEAAAAAAAABjwMAAHgBAABMl3AY8BvkP3jT6ixQe8o/AAAAP9kBAAAAAAAAAZADAAB4AQAAnI1FUcIN5D+Ekmxz49fKPwAAAD/ZAQAAAAAAAAGRAwAAeAEAACLl/0JaAeQ/7Kl9f78Ryz8AAAA/2QEAAAAAAAABkgMAAHgBAAAU/4SmffjjPxAxL13AYss/AAAAP+gBAAAAAAAAAZMDAAB4AQAActvUeyzz4z9cgBDSLqjLPwAAAD/oAQAAAAAAAAGUAwAAeAEAAJpWP5gV7OM/RHdigVQQzD8AAAA/CAIAAAAAAAABlQMAAHgBAADA0am0/uTjP1A25MfnbMw/AAAAPwgCAAAAAAAAAZYDAAB4AQAAIK75ia3f4z98vZWl6L3MPwAAAD8IAgAAAAAAAAGXAwAAeAEAANpmmTQL1eM/hHwX7HsazT8AAAA/JwIAAAAAAAABmAMAAHgBAADOgB6YLszjP5A7mTIPd80/AAAAPycCAAAAAAAAAZkDAAB4AQAAKl1ubd3G4z/UinqnfbzNPwAAAD8nAgAAAAAAAAGaAwAAeAEAAFLY2InGv+M/pLmcvzUwzj8AAAA/NwIAAAAAAAABmwMAAHgBAACutChfdbrjP1Qgj0CAr84/AAAAPzcCAAAAAAAAAZwDAAB4AQAARPJd7em24z/gvlEqXTrPPwAAAD9lAgAAAAAAAAGdAwAAeAEAAAyReDQkteM/lCVEq6e5zz8AAAA/ZQIAAAAAAAABngMAAHgBAADYL5N7XrPjP0AOS63mENA/AAAAP3QCAAAAAAAAAZ8DAAB4AQAA2C+Te16z4z+0CfSE+UTQPwAAAD90AgAAAAAAAAGgAwAAeAEAANgvk3tes+M/GiEFkdV+0D8AAAA/hAIAAAAAAAABoQMAAHgBAABqbcgJ06/jP3RUftF6vtA/AAAAP4QCAAAAAAAAAaIDAAB4AQAAam3ICdOv4z/Ya4/dVvjQPwAAAD+jAgAAAAAAAAGjAwAAeAEAANgvk3tes+M/bi9oTNcg0T8AAAA/owIAAAAAAAABpAMAAHgBAAB6U0Omr7jjP9RGeVizWtE/AAAAP7MCAAAAAAAAAaUDAAB4AQAArrQoX3W64z9aJrr7/IjRPwAAAD+zAgAAAAAAAAGmAwAAeAEAAFLY2InGv+M/HpZazSGg0T8AAAA/wwIAAAAAAAABpwMAAHgBAADy+4i0F8XjP8I9ywfZwtE/AAAAP8MCAAAAAAAAAagDAAB4AQAAzoAemC7M4z9UAaR2WevRPwAAAD/iAgAAAAAAAAGpAwAAeAEAAGykzsJ/0eM/qjQdt/4q0j8AAAA/4gIAAAAAAAABqgMAAHgBAACy6y4YItzjP1DcjfG1TdI/AAAAP+ICAAAAAAAAAasDAAB4AQAA6EwU0efd4z/0g/4rbXDSPwAAAD8BAwAAAAAAAAGsAwAAeAEAAFQP30Jz4eM/mitvZiST0j8AAAA/AQMAAAAAAAABrQMAAHgBAABi9VnfT+rjPzzT36DbtdI/AAAAPwEDAAAAAAAAAa4DAAB4AQAActvUeyzz4z/wXuimydLSPwAAAD8RAwAAAAAAAAGvAwAAeAEAAIDBTxgJ/OM/kgZZ4YD10j8AAAA/EQMAAAAAAAABsAMAAHgBAACOp8q05QTkP1R2+bKlDNM/AAAAPzADAAAAAAAAAbEDAAB4AQAAnI1FUcIN5D8oyjFQAR7TPwAAAD8wAwAAAAAAAAGyAwAAeAEAABg2i18qGuQ/vo0Kv4FG0z8AAAA/MAMAAAAAAAABswMAAHgBAAAmHAb8BiPkPzKJs5aUetM/AAAAP08DAAAAAAAAAbQDAAB4AQAA1iUxwzQx5D/mFLycgpfTPwAAAD9PAwAAAAAAAAG1AwAAeAEAAIYvXIpiP+Q/etiUCwPA0z8AAAA/TwMAAAAAAAABtgMAAHgBAABGHwLubFbkPw6cbXqD6NM/AAAAP18DAAAAAAAAAbcDAAB4AQAAYuv3JiZo5D+We64dzRbUPwAAAD9fAwAAAAAAAAG4AwAAeAEAAEhWCKcZeOQ/Rge3I7sz1D8AAAA/fgMAAAAAAAABuQMAAHgBAAAIRq4KJI/kPwp3V/XfStQ/AAAAP34DAAAAAAAAAboDAAB4AQAA7rC+ihef5D/O5vfGBGLUPwAAAD9+AwAAAAAAAAG7AwAAeAEAANQbzwoLr+Q/rh7IL5dt1D8AAAA/nQMAAAAAAAABvAMAAHgBAABQxBQZc7vkP45WmJgpedQ/AAAAP50DAAAAAAAAAb0DAAB4AQAAlAt1bhXG5D+OVpiYKXnUPwAAAD+dAwAAAAAAAAG+AwAAeAEAANpS1cO30OQ/jlaYmCl51D8AAAA/vQMAAAAAAAABvwMAAHgBAAAcmjUZWtvkP546MGRgc9Q/AAAAP70DAAAAAAAAAcADAAB4AQAAmEJ7J8Ln5D+eOjBkYHPUPwAAAD+9AwAAAAAAAAHBAwAAeAEAABLrwDUq9OQ/jlaYmCl51D8AAAA/3AMAAAAAAAABwgMAAHgBAAAg0TvSBv3kP546MGRgc9Q/AAAAP9wDAAAAAAAAAcMDAAB4AQAALre2buMF5T++AmD7zWfUPwAAAD/cAwAAAAAAAAHEAwAAeAEAAKhf/HxLEuU/zub3xgRi1D8AAAA/6wMAAAAAAAABxQMAAHgBAABMg6ynnBflP9rKj5I7XNQ/AAAAP+sDAAAAAAAAAcYDAAB4AQAAxCvytQQk5T/6kr8pqVDUPwAAAD8LBAAAAAAAAAHHAwAAeAEAAHY1HX0yMuU/GlvvwBZF1D8AAAA/CwQAAAAAAAAByAMAAHgBAABeoC39JULlP5Z7rh3NFtQ/AAAAPwsEAAAAAAAAAckDAAB4AQAADKpYxFNQ5T8egAVGuuLTPwAAAD8qBAAAAAAAAAHKAwAAeAEAAIZSntK7XOU/mqDEonC00z8AAAA/KgQAAAAAAAABywMAAHgBAAA2XMmZ6WrlP9YwJNFLndM/AAAAPyoEAAAAAAAAAcwDAAB4AQAAHsfZGd165T9wGRPFb2PTPwAAAD9JBAAAAAAAAAHNAwAAeAEAAJhvHyhFh+U/3FU6Vu860z8AAAA/SQQAAAAAAAABzgMAAHgBAAAUGGU2rZPlPyjKMVABHtM/AAAAP0kEAAAAAAAAAc8DAAB4AQAAWF/Fi0+e5T+CIsEVSvvSPwAAAD9ZBAAAAAAAAAHQAwAAeAEAAMQhkP3aoeU//kKAcgDN0j8AAAA/WQQAAAAAAAAB0QMAAHgBAACepiXh8ajlP1qbDzhJqtI/AAAAP20EAAAAAAAAAdIDAAB4AQAAPsrVC0Ou5T+aK29mJJPSPwAAAD9tBAAAAAAAAAHTAwAAeAEAAKqMoH3OseU/1rvOlP970j8AAAA/bQQAAAAAAAAB1AMAAHgBAACCETZh5bjlPxRMLsPaZNI/AAAAP4wEAAAAAAAAAdUDAAB4AQAAuHIbGqu65T9+iFVUWjzSPwAAAD+MBAAAAAAAAAHWAwAAeAEAACQ15os2vuU/uhi1gjUl0j8AAAA/jAQAAAAAAAAB1wMAAHgBAABclstE/L/lP9jg5BmjGdI/AAAAP4wEAAAAAAAAAdgDAAB4AQAAxliWtofD5T8Ijax8RwjSPwAAAD+sBAAAAAAAAAHZAwAAeAEAAP65e29NxeU/JlXcE7X80T8AAAA/rAQAAAAAAAAB2gMAAHgBAAD+uXtvTcXlP1QBpHZZ69E/AAAAP6wEAAAAAAAAAdsDAAB4AQAA/rl7b03F5T9k5TtCkOXRPwAAAD+7BAAAAAAAAAHcAwAAeAEAAP65e29NxeU/ZOU7QpDl0T8AAAA/uwQAAAAAAAAB3QMAAHgBAAD+uXtvTcXlP2TlO0KQ5dE/AAAAP7sEAAAAAAAAAd4DAAB4AQAA/rl7b03F5T9k5TtCkOXRPwAAAD+7BAAAAAAAAAHfAwAAeAEAAP65e29NxeU/ZOU7QpDl0T8AAAA/2gQAAAAAAAAB4AMAAHgBAAD+uXtvTcXlP2TlO0KQ5dE/AAAAP9oEAAAAAAAAAeEDAAB4AQAA/rl7b03F5T9k5TtCkOXRPwAAAD/qBAAAAAAAAAHiAwAAeAEAAP65e29NxeU/ZOU7QpDl0T8AAAA/6gQAAAAAAAAB4wMAAHgBAAD+uXtvTcXlP2TlO0KQ5dE/AAAAP/oEAAAAAAAAAeQDAAB4AQAAanxG4djI5T8Q19iGjkPRPwAAAD8ZBQAAAAAAAAHlAwAAeAEAAGp8RuHYyOU/UGc4tWks0T8AAAA/OAUAAAAAAAAB5gMAAHgBAABqfEbh2MjlP24vaEzXINE/AAAAPzgFAAAAAAAAAecDAAB4AQAANBthKBPH5T+6o19G6QPRPwAAAD84BQAAAAAAAAHoAwAAeAEAAGp8RuHYyOU/GPzuCzLh0D8AAAA/SAUAAAAAAAAB6QMAAHgBAABqfEbh2MjlP4I4Fp2xuNA/AAAAP0gFAAAAAAAAAeoDAAB4AQAAoN0rmp7K5T/8WNX5Z4rQPwAAAD9nBQAAAAAAAAHrAwAAeAEAAKDdK5qeyuU/aJX8iudh0D8AAAA/ZwUAAAAAAAAB7AMAAHgBAACg3SuansrlP+K1u+edM9A/AAAAP2cFAAAAAAAAAe0DAAB4AQAA/rl7b03F5T/4PFW3g/PPPwAAAD+GBQAAAAAAAAHuAwAAeAEAACQ15os2vuU/hGbCZBRdzz8AAAA/hgUAAAAAAAAB7wMAAHgBAAD6gnW2oKPlP4jxbCjIO84/AAAAP4YFAAAAAAAAAfADAAB4AQAA+oJ1tqCj5T+I8WwoyDvOPwAAAD+mBQAAAAAAAAHxAwAAeAEAAPqCdbago+U/iPFsKMg7zj8AAAA/pgUAAAAAAAAB8gMAAHgBAAD6gnW2oKPlP4jxbCjIO84/AAAAP6YFAAAAAAAAAfMDAAB4AQAAcv4WxIUQ5T/gC1dxEjamPwAAAD8AAAAAAAAAAAH0AwAAeAEAAHL+FsSFEOU/4AtXcRI2pj8AAAA/EAAAAAAAAAAB9QMAAHgBAABy/hbEhRDlP+ALV3ESNqY/AAAAPxAAAAAAAAAAAfYDAAB4AQAAcv4WxIUQ5T/gC1dxEjamPwAAAD8gAAAAAAAAAAH3AwAAeAEAAHL+FsSFEOU/4AtXcRI2pj8AAAA/IAAAAAAAAAAB+AMAAHgBAABy/hbEhRDlP+ALV3ESNqY/AAAAPyAAAAAAAAAAAfkDAAB4AQAAcv4WxIUQ5T/gC1dxEjamPwAAAD8gAAAAAAAAAAH6AwAAeAEAAHL+FsSFEOU/4AtXcRI2pj8AAAA/PwAAAAAAAAAB+wMAAHgBAABy/hbEhRDlP+ALV3ESNqY/AAAAPz8AAAAAAAAAAfwDAAB4AQAAcv4WxIUQ5T/gC1dxEjamPwAAAD8/AAAAAAAAAAH9AwAAeAEAAHL+FsSFEOU/4AtXcRI2pj8AAAA/PwAAAAAAAAAB/gMAAHgBAABy/hbEhRDlP+ALV3ESNqY/AAAAPz8AAAAAAAAAAf8DAAB4AQAAcv4WxIUQ5T/gC1dxEjamPwAAAD8/AAAAAAAAAAEABAAAeAEAAHL+FsSFEOU/4AtXcRI2pj8AAAA/XgAAAAAAAAABAQQAAHgBAABy/hbEhRDlP+ALV3ESNqY/AAAAP14AAAAAAAAAAQIEAAB4AQAAnrCHmRsr5T9AmT6WBCahPwAAAD+NAAAAAAAAAAEDBAAAeAEAABhZzaeDN+U/QNq8T3HJoD8AAAA/rAAAAAAAAAABBAQAAHgBAABeoC39JULlP0D58D4CxJ8/AAAAP6wAAAAAAAAAAQUEAAB4AQAAoOeNUshM5T8gvGtrSK6ePwAAAD+sAAAAAAAAAAEGBAAAeAEAALDNCO+kVeU/ILxra0iunj8AAAA/zAAAAAAAAAABBwQAAHgBAAAqdk79DGLlP0A6b/huZ58/AAAAP8wAAAAAAAAAAQgEAAB4AQAA2n95xDpw5T8ge+2x2wqfPwAAAD/MAAAAAAAAAAEJBAAAeAEAAMDqiUQugOU/IP3pJLVRnj8AAAA/6wAAAAAAAAABCgQAAHgBAAA6k89SlozlPyC8a2tIrp4/AAAAP+sAAAAAAAAAAQsEAAB4AQAAftovqDiX5T9AOm/4bmefPwAAAD/rAAAAAAAAAAEMBAAAeAEAAMQhkP3aoeU/IP3pJLVRnj8AAAA/CgEAAAAAAAABDQQAAHgBAABmRUAoLKflPyB77bHbCp8/AAAAPwoBAAAAAAAAAQ4EAAB4AQAA0gcLmreq5T9AOm/4bmefPwAAAD8KAQAAAAAAAAEPBAAAeAEAAODthTaUs+U/IFy5wkoQoD8AAAA/GgEAAAAAAAABEAQAAHgBAACCETZh5bjlP0CZPpYEJqE/AAAAPxoBAAAAAAAAAREEAAB4AQAAJDXmiza+5T9g1sNpvjuiPwAAAD85AQAAAAAAAAESBAAAeAEAAJD3sP3BweU/cFTH9uT0oj8AAAA/OQEAAAAAAAABEwQAAHgBAADGWJa2h8PlPyBxjW3oOKQ/AAAAPzkBAAAAAAAAARQEAAB4AQAANBthKBPH5T9A75D6DvKkPwAAAD9YAQAAAAAAAAEVBAAAeAEAAKDdK5qeyuU/UCwWzsgHpj8AAAA/WAEAAAAAAAABFgQAAHgBAABCAdzE78/lP4Dnni6p1qc/AAAAP1gBAAAAAAAAARcEAAB4AQAAdmLBfbXR5T8ww+brP3epPwAAAD93AQAAAAAAAAEYBAAAeAEAAOQkjO9A1eU/cL/tBY3pqj8AAAA/dwEAAAAAAAABGQQAAHgBAAB2YsF9tdHlPwDcs3yQLaw/AAAAP3cBAAAAAAAAARoEAAB4AQAAQgHcxO/P5T8wGTlQSkOtPwAAAD+WAQAAAAAAAAEbBAAAeAEAAAqg9gsqzuU/0PSADeHjrj8AAAA/lgEAAAAAAAABHAQAAHgBAABqfEbh2MjlPwjYBLdgWbA/AAAAP5YBAAAAAAAAAR0EAAB4AQAA/rl7b03F5T8gVghEhxKxPwAAAD+lAQAAAAAAAAEeBAAAeAEAACQ15os2vuU/cGRr/4i0sT8AAAA/pQEAAAAAAAABHwQAAHgBAACCETZh5bjlP4DiboyvbbI/AAAAP8UBAAAAAAAAASAEAAB4AQAAdCu7xAiw5T8YQLO8H1WzPwAAAD/FAQAAAAAAAAEhBAAAeAEAAMQhkP3aoeU/CO3YYf6BtD8AAAA/xQEAAAAAAAABIgQAAHgBAADetn9955HlP2C6vWOTgLU/AAAAP+QBAAAAAAAAASMEAAB4AQAAZA46b3+F5T9wOMHwuTm2PwAAAD/kAQAAAAAAAAEkBAAAeAEAAHyjKe+LdeU/uEYkrLvbtj8AAAA/5AEAAAAAAAABJQQAAHgBAABg1zO20mPlP5h1RsRzT7c/AAAAP/MBAAAAAAAAASYEAAB4AQAAsM0I76RV5T8oFAmuUNq3PwAAAD/zAQAAAAAAAAEnBAAAeAEAAMhi+G6xReU/8EIrxghOuD8AAAA/EwIAAAAAAAABKAQAAHgBAABOurJgSTnlP3gibGlSfLg/AAAAPxMCAAAAAAAAASkEAAB4AQAAnrCHmRsr5T84kgw7d5O4PwAAAD8TAgAAAAAAAAEqBAAAeAEAACQIQouzHuU/+AGtDJyquD8AAAA/MgIAAAAAAAABKwQAAHgBAADewOE1ERTlPwDBLlMvB7k/AAAAPzICAAAAAAAAASwEAAB4AQAABDxMUvoM5T9AUY6BCvC4PwAAAD8yAgAAAAAAAAEtBAAAeAEAAML06/xXAuU/kF/xPAySuT8AAAA/UQIAAAAAAAABLgQAAHgBAAB+rYuntffkP1DPkQ4xqbk/AAAAP1ECAAAAAAAAAS8EAAB4AQAApCj2w57w5D+QX/E8DJK5PwAAAD9RAgAAAAAAAAEwBAAAeAEAADhmK1IT7eQ/2K7SsXrXuT8AAAA/UQIAAAAAAAABMQQAAHgBAACYQnsnwufkPxj+sybpHLo/AAAAP3ACAAAAAAAAATIEAAB4AQAALICwtTbk5D9wTZWbV2K6PwAAAD9wAgAAAAAAAAEzBAAAeAEAAPQey/xw4uQ/cE2Vm1diuj8AAAA/cAIAAAAAAAABNAQAAHgBAAC+veVDq+DkP+BtVPgNNLo/AAAAP5ACAAAAAAAAATUEAAB4AQAAiFwAi+Xe5D8Y/rMm6Ry6PwAAAD+QAgAAAAAAAAE2BAAAeAEAAPQey/xw4uQ/GP6zJukcuj8AAAA/kAIAAAAAAAABNwQAAHgBAAD0Hsv8cOLkP2COE1XEBbo/AAAAP5ACAAAAAAAAATgEAAB4AQAA9B7L/HDi5D+YHnODn+65PwAAAD+QAgAAAAAAAAE5BAAAeAEAAPQey/xw4uQ/mB5zg5/uuT8AAAA/kAIAAAAAAAABOgQAAHgBAAD0Hsv8cOLkP5gec4Of7rk/AAAAP58CAAAAAAAAATsEAAB4AQAA9B7L/HDi5D+YHnODn+65PwAAAD+fAgAAAAAAAAE8BAAAeAEAAPQey/xw4uQ/mB5zg5/uuT8AAAA/nwIAAAAAAAABPQQAAHgBAAD0Hsv8cOLkP5gec4Of7rk/AAAAP58CAAAAAAAAAT4EAAB4AQAA9B7L/HDi5D+YHnODn+65PwAAAD+/AgAAAAAAAAE/BAAAeAEAAPQey/xw4uQ/mB5zg5/uuT8AAAA/vwIAAAAAAAABQAQAAHgBAAD0Hsv8cOLkP5gec4Of7rk/AAAAP78CAAAAAAAAAUEEAAB4AQAA9B7L/HDi5D+YHnODn+65PwAAAD+/AgAAAAAAAAFCBAAAeAEAAPQey/xw4uQ/mB5zg5/uuT8AAAA/vwIAAAAAAAABQwQAAHgBAAD0Hsv8cOLkP5gec4Of7rk/AAAAP78CAAAAAAAAAUQEAAB4AQAA9B7L/HDi5D+YHnODn+65PwAAAD/eAgAAAAAAAAFFBAAAeAEAAPQey/xw4uQ/mB5zg5/uuT8AAAA/3gIAAAAAAAABRgQAAHgBAAD0Hsv8cOLkP5gec4Of7rk/AAAAP94CAAAAAAAAAUcEAAB4AQAA9B7L/HDi5D+YHnODn+65PwAAAD/eAgAAAAAAAAFIBAAAeAEAAJY4GW+YZeU/GD8y4FXAuT8AAAA/AAAAAAAAAAABSQQAAHgBAACWOBlvmGXlPxg/MuBVwLk/AAAAPxAAAAAAAAAAAUoEAAB4AQAAljgZb5hl5T8YPzLgVcC5PwAAAD8QAAAAAAAAAAFLBAAAeAEAAJY4GW+YZeU/GD8y4FXAuT8AAAA/IAAAAAAAAAABTAQAAHgBAACWOBlvmGXlPxg/MuBVwLk/AAAAPyAAAAAAAAAAAU0EAAB4AQAAljgZb5hl5T8YPzLgVcC5PwAAAD8gAAAAAAAAAAFOBAAAeAEAAHD0tAtcjuU/QFGOgQrwuD8AAAA/PwAAAAAAAAABTwQAAHgBAABYX8WLT57lP0BRjoEK8Lg/AAAAPz8AAAAAAAAAAVAEAAB4AQAAPsrVC0Ou5T9AUY6BCvC4PwAAAD9eAAAAAAAAAAFRBAAAeAEAAFyWy0T8v+U/wDDPJFQeuT8AAAA/XgAAAAAAAAABUgQAAHgBAAAahnGoBtflPwiAsJnCY7k/AAAAP14AAAAAAAAAAVMEAAB4AQAADtf8xNbv5T8IgLCZwmO5PwAAAD9uAAAAAAAAAAFUBAAAeAEAAAIoiOGmCOY/0O9Qa+d6uT8AAAA/bgAAAAAAAAABVQQAAHgBAADEFy5FsR/mPxg/MuBVwLk/AAAAP40AAAAAAAAAAVYEAAB4AQAAggfUqLs25j/YrtKxete5PwAAAD+NAAAAAAAAAAFXBAAAeAEAAED3eQzGTeY/GP6zJukcuj8AAAA/jQAAAAAAAAABWAQAAHgBAABsqerhW2jmP+BtVPgNNLo/AAAAP6wAAAAAAAAAAVkEAAB4AQAAYvp1/iuB5j9wTZWbV2K6PwAAAD+sAAAAAAAAAAFaBAAAeAEAAIqs5tPBm+Y/ML01bXx5uj8AAAA/rAAAAAAAAAABWwQAAHgBAAAUO6d+BrHmP6Dd9MkyS7o/AAAAP7wAAAAAAAAAAVwEAAB4AQAA0ipN4hDI5j/4LNY+oZC6PwAAAD+8AAAAAAAAAAFdBAAAeAEAALqVXWIE2OY/eAwX4uq+uj8AAAA/2wAAAAAAAAABXgQAAHgBAAD+3L23puLmP8Bb+FZZBLs/AAAAP9sAAAAAAAAAAV8EAAB4AQAARCQeDUnt5j+4nHYQxqe6PwAAAD/bAAAAAAAAAAFgBAAAeAEAABqps/Bf9OY/QHy3sw/Wuj8AAAA/+gAAAAAAAAABYQQAAHgBAAAaqbPwX/TmP3gMF+Lqvro/AAAAP/oAAAAAAAAAAWIEAAB4AQAAGqmz8F/05j+4nHYQxqe6PwAAAD/6AAAAAAAAAAFjBAAAeAEAABqps/Bf9OY/uJx2EManuj8AAAA/+gAAAAAAAAABZAQAAHgBAAAaqbPwX/TmP/gs1j6hkLo/AAAAP/oAAAAAAAAAAWUEAAB4AQAAGqmz8F/05j/4LNY+oZC6PwAAAD/6AAAAAAAAAAFmBAAAeAEAABqps/Bf9OY/+CzWPqGQuj8AAAA/GgEAAAAAAAABZwQAAHgBAAB2Tv0MYs3mPzC9NW18ebo/AAAAPzkBAAAAAAAAAWgEAAB4AQAAMAedt7/C5j+g3fTJMku6PwAAAD85AQAAAAAAAAFpBAAAeAEAAEqcjDfMsuY/GP6zJukcuj8AAAA/SAEAAAAAAAABagQAAHgBAADCDcyMh53mP+BtVPgNNLo/AAAAP0gBAAAAAAAAAWsEAAB4AQAAlltbt/GC5j/gbVT4DTS6PwAAAD9oAQAAAAAAAAFsBAAAeAEAADZIBSmWZuY/4G1U+A00uj8AAAA/aAEAAAAAAAABbQQAAHgBAADUNK+aOkrmPxj+sybpHLo/AAAAP2gBAAAAAAAAAW4EAAB4AQAAdCFZDN8t5j9wTZWbV2K6PwAAAD+HAQAAAAAAAAFvBAAAeAEAABIOA36DEeY/cE2Vm1diuj8AAAA/hwEAAAAAAAABcAQAAHgBAABEOOJ9nPHlP3BNlZtXYro/AAAAP4cBAAAAAAAAAXEEAAB4AQAA5CSM70DV5T8wvTVtfHm6PwAAAD+mAQAAAAAAAAFyBAAAeAEAAIIRNmHluOU/QHy3sw/Wuj8AAAA/pgEAAAAAAAABcwQAAHgBAAB+2i+oOJflP0A7OfqiMrs/AAAAP6YBAAAAAAAAAXQEAAB4AQAAfKMp74t15T/IGnqd7GC7PwAAAD+/AQAAAAAAAAF1BAAAeAEAAHhsIzbfU+U/0Nn743+9uz8AAAA/vwEAAAAAAAABdgQAAHgBAABOurJgSTnlP8BFo8/xRr0/AAAAP94BAAAAAAAAAXcEAAB4AQAATrqyYEk55T/ARaPP8Ua9PwAAAD/eAQAAAAAAAAF4BAAAeAEAAE66smBJOeU/wEWjz/FGvT8AAAA/3gEAAAAAAAABeQQAAHgBAABOurJgSTnlP8BFo8/xRr0/AAAAP+4BAAAAAAAAAXoEAAB4AQAAeItCJzPf3j/Ya4/dVvjQPwAAAD8AAAAAAAAAAAF7BAAAeAEAAAAaA9J39N4/qr/HerIJ0T8AAAA/IAAAAAAAAAABfAQAAHgBAAAAGgPSd/TeP6q/x3qyCdE/AAAAPyAAAAAAAAAAAX0EAAB4AQAAABoD0nf03j+qv8d6sgnRPwAAAD8gAAAAAAAAAAF+BAAAeAEAAAAaA9J39N4/qr/HerIJ0T8AAAA/PwAAAAAAAAABfwQAAHgBAAAwA3pgujDfP8qH9xEg/tA/AAAAPz8AAAAAAAAAAYAEAAB4AQAAnMVE0kU03z/Ya4/dVvjQPwAAAD8/AAAAAAAAAAGBBAAAeAEAAEzPb5lzQt8/yof3ESD+0D8AAAA/PwAAAAAAAAABggQAAHgBAACQFtDuFU3fP9hrj91W+NA/AAAAP14AAAAAAAAAAYMEAAB4AQAA/NiaYKFQ3z+qv8d6sgnRPwAAAD9eAAAAAAAAAAGEBAAAeAEAAGybZdIsVN8/bi9oTNcg0T8AAAA/XgAAAAAAAAABhQQAAHgBAACw4sUnz17fP0CDoOkyMtE/AAAAP24AAAAAAAAAAYYEAAB4AQAA8CkmfXFp3z8unwge/DfRPwAAAD9uAAAAAAAAAAGHBAAAeAEAAGDs8O78bN8/ILtwUsU90T8AAAA/jQAAAAAAAAABiAQAAHgBAAA4cYbSE3TfPwDzQLtXSdE/AAAAP40AAAAAAAAAAYkEAAB4AQAA6HqxmUGC3z/URnlYs1rRPwAAAD+NAAAAAAAAAAGKBAAAeAEAAJSE3GBvkN8/1EZ5WLNa0T8AAAA/rAAAAAAAAAABiwQAAHgBAABwCXJEhpffP8Ri4Yx8YNE/AAAAP6wAAAAAAAAAAYwEAAB4AQAAuFDSmSii3z+0fknBRWbRPwAAAD+sAAAAAAAAAAGNBAAAeAEAAGRa/WBWsN8/tH5JwUVm0T8AAAA/ywAAAAAAAAABjgQAAHgBAACAJvOZD8LfP5a2GSrYcdE/AAAAP8sAAAAAAAAAAY8EAAB4AQAAyG1T77HM3z+G0oFeoXfRPwAAAD/LAAAAAAAAAAGQBAAAeAEAAOA5SShr3t8/ZgpSxzOD0T8AAAA/2wAAAAAAAAABkQQAAHgBAAAABj9hJPDfP3bu6ZJqfdE/AAAAP9sAAAAAAAAAAZIEAAB4AQAARMr/hbQC4D9mClLHM4PRPwAAAD/6AAAAAAAAAAGTBAAAeAEAAFKweiKRC+A/Wia6+/yI0T8AAAA/+gAAAAAAAAABlAQAAHgBAADMWMAw+RfgPzxeimSPlNE/AAAAPwoBAAAAAAAAAZUEAAB4AQAA3D47zdUg4D88Xopkj5TRPwAAAD8KAQAAAAAAAAGWBAAAeAEAAIpIZpQDL+A/Wia6+/yI0T8AAAA/GgEAAAAAAAABlwQAAHgBAAAG8auiazvgPzxeimSPlNE/AAAAPzkBAAAAAAAAAZgEAAB4AQAAtvrWaZlJ4D9aJrr7/IjRPwAAAD85AQAAAAAAAAGZBAAAeAEAADKjHHgBVuA/du7pkmp90T8AAAA/OQEAAAAAAAABmgQAAHgBAAB26nzNo2DgP5a2GSrYcdE/AAAAP0gBAAAAAAAAAZsEAAB4AQAAujHdIkZr4D927umSan3RPwAAAD9IAQAAAAAAAAGcBAAAeAEAAP54PXjodeA/ZgpSxzOD0T8AAAA/aAEAAAAAAAABnQQAAHgBAAB6IYOGUILgP3bu6ZJqfdE/AAAAP2gBAAAAAAAAAZ4EAAB4AQAAvGjj2/KM4D927umSan3RPwAAAD9oAQAAAAAAAAGfBAAAeAEAAAKwQzGVl+A/htKBXqF30T8AAAA/hwEAAAAAAAABoAQAAHgBAABG96OGN6LgP0pCIjDGjtE/AAAAP4cBAAAAAAAAAaEEAAB4AQAA6hpUsYin4D8ellrNIaDRPwAAAD+HAQAAAAAAAAGiBAAAeAEAAPYAz01lsOA/PF6KZI+U0T8AAAA/pgEAAAAAAAABowQAAHgBAAByqRRczbzgPyx68phYmtE/AAAAP6YBAAAAAAAAAaQEAAB4AQAAuPB0sW/H4D88Xopkj5TRPwAAAD+mAQAAAAAAAAGlBAAAeAEAAI51CpWGzuA/LHrymFia0T8AAAA/xQEAAAAAAAABpgQAAHgBAACeW4UxY9fgPw6ywgHrpdE/AAAAP8UBAAAAAAAAAacEAAB4AQAAPn81XLTc4D/w6ZJqfbHRPwAAAD/FAQAAAAAAAAGoBAAAeAEAAExlsPiQ5eA/DrLCAeul0T8AAAA/1QEAAAAAAAABqQQAAHgBAABcSyuVbe7gPyx68phYmtE/AAAAP9UBAAAAAAAAAaoEAAB4AQAANNDAeIT14D/+zSo2tKvRPwAAAD/0AQAAAAAAAAGrBAAAeAEAAEK2OxVh/uA/HpZazSGg0T8AAAA/9AEAAAAAAAABrAQAAHgBAACG/ZtqAwnhPx6WWs0hoNE/AAAAP/QBAAAAAAAAAa0EAAB4AQAAykT8v6UT4T/+zSo2tKvRPwAAAD8RAgAAAAAAAAGuBAAAeAEAAKLJkaO8GuE//s0qNrSr0T8AAAA/EQIAAAAAAAABrwQAAHgBAAAcctexJCfhPx6WWs0hoNE/AAAAPxECAAAAAAAAAbAEAAB4AQAAmBodwIwz4T8OssIB66XRPwAAAD8wAgAAAAAAAAGxBAAAeAEAANxhfRUvPuE/HpZazSGg0T8AAAA/MAIAAAAAAAABsgQAAHgBAADsR/ixC0fhPzxeimSPlNE/AAAAPzACAAAAAAAAAbMEAAB4AQAAMI9YB65R4T9KQiIwxo7RPwAAAD9PAgAAAAAAAAG0BAAAeAEAABT6aIehYeE/ZgpSxzOD0T8AAAA/TwIAAAAAAAABtQQAAHgBAACQoq6VCW7hP3bu6ZJqfdE/AAAAP08CAAAAAAAAAbYEAAB4AQAACkv0o3F64T+G0oFeoXfRPwAAAD9uAgAAAAAAAAG3BAAAeAEAAIbzObLZhuE/lrYZKthx0T8AAAA/bgIAAAAAAAABuAQAAHgBAADIOpoHfJHhP5a2GSrYcdE/AAAAP24CAAAAAAAAAbkEAAB4AQAADoL6XB6c4T/EYuGMfGDRPwAAAD9+AgAAAAAAAAG6BAAAeAEAAIgqQGuGqOE/1EZ5WLNa0T8AAAA/fgIAAAAAAAABuwQAAHgBAAA6NGsytLbhP+IqESTqVNE/AAAAP50CAAAAAAAAAbwEAAB4AQAAtNywQBzD4T/yDqnvIE/RPwAAAD+dAgAAAAAAAAG9BAAAeAEAAPgjEZa+zeE/ILtwUsU90T8AAAA/nQIAAAAAAAABvgQAAHgBAACoLTxd7NvhPwDzQLtXSdE/AAAAP60CAAAAAAAAAb8EAAB4AQAAWDdnJBrq4T8gu3BSxT3RPwAAAD+tAgAAAAAAAAHABAAAeAEAANTfrDKC9uE/Lp8IHvw30T8AAAA/zAIAAAAAAAABwQQAAHgBAADwq6JrOwjiPy6fCB78N9E/AAAAP8wCAAAAAAAAAcIEAAB4AQAAejpjFoAd4j8A80C7V0nRPwAAAD/cAgAAAAAAAAHDBAAAeAEAAALJI8HEMuI/4ioRJOpU0T8AAAA/3AIAAAAAAAABxAQAAHgBAADCuMkkz0niP8Ri4Yx8YNE/AAAAP+sCAAAAAAAAAcUEAAB4AQAA3IS/XYhb4j/URnlYs1rRPwAAAD/rAgAAAAAAAAHGBAAAeAEAAMTvz917a+I/8g6p7yBP0T8AAAA/CwMAAAAAAAABxwQAAHgBAACqWuBdb3viPyC7cFLFPdE/AAAAPwsDAAAAAAAAAcgEAAB4AQAAWmQLJZ2J4j9QZzi1aSzRPwAAAD8LAwAAAAAAAAHJBAAAeAEAAKCra3o/lOI/fhMAGA4b0T8AAAA/KgMAAAAAAAABygQAAHgBAAAaVLGIp6DiP34TABgOG9E/AAAAPyoDAAAAAAAAAcsEAAB4AQAAXpsR3kmr4j+c2y+vew/RPwAAAD8qAwAAAAAAAAHMBAAAeAEAAG6BjHomtOI/fhMAGA4b0T8AAAA/OQMAAAAAAAABzQQAAHgBAADmKdKIjsDiP4z3l+NEFdE/AAAAPzkDAAAAAAAAAc4EAAB4AQAALHEy3jDL4j+c2y+vew/RPwAAAD9ZAwAAAAAAAAHPBAAAeAEAAHC4kjPT1eI/fhMAGA4b0T8AAAA/WQMAAAAAAAAB0AQAAHgBAABWI6OzxuXiP15L0ICgJtE/AAAAP1kDAAAAAAAAAdEEAAB4AQAA4LFjXgv74j8unwge/DfRPwAAAD94AwAAAAAAAAHSBAAAeAEAADLfPlCKDuM/ENfYho5D0T8AAAA/eAMAAAAAAAAB0wQAAHgBAAAmMMpsWifjPwDzQLtXSdE/AAAAP3gDAAAAAAAAAdQEAAB4AQAAiEMg+7VD4z/iKhEk6lTRPwAAAD+XAwAAAAAAAAHVBAAAeAEAAIx6JrRiZeM/APNAu1dJ0T8AAAA/lwMAAAAAAAAB1gQAAHgBAAC2LJeJ+H/jP1BnOLVpLNE/AAAAP5cDAAAAAAAAAdcEAAB4AQAAdBw97QKX4z9uL2hM1yDRPwAAAD+2AwAAAAAAAAHYBAAAeAEAACYmaLQwpeM/nNsvr3sP0T8AAAA/tgMAAAAAAAAB2QQAAHgBAABqbcgJ06/jP6q/x3qyCdE/AAAAP7YDAAAAAAAAAdoEAAB4AQAAam3ICdOv4z+eAEY0H63QPwAAAD/WAwAAAAAAAAHbBAAAeAEAAGptyAnTr+M/ngBGNB+t0D8AAAA/1gMAAAAAAAAB3AQAAHgBAABqbcgJ06/jP54ARjQfrdA/AAAAP9YDAAAAAAAAAd0EAAB4AQAAam3ICdOv4z+eAEY0H63QPwAAAD/WAwAAAAAAAAHeBAAAeAEAAPbTKk3iEOA/AD7Wk02IyT8AAAA/AAAAAAAAAAAB3wQAAHgBAAD20ypN4hDgPwA+1pNNiMk/AAAAPx8AAAAAAAAAAeAEAAB4AQAA9tMqTeIQ4D8APtaTTYjJPwAAAD8fAAAAAAAAAAHhBAAAeAEAAPbTKk3iEOA/AD7Wk02IyT8AAAA/LwAAAAAAAAAB4gQAAHgBAAD20ypN4hDgPwA+1pNNiMk/AAAAPy8AAAAAAAAAAeMEAAB4AQAAKjUQBqgS4D+Ekmxz49fKPwAAAD9NAAAAAAAAAAHkBAAAeAEAACo1EAaoEuA/hJJsc+PXyj8AAAA/TQAAAAAAAAAB5QQAAHgBAAC+ckWUHA/gP2TKPNx148o/AAAAP00AAAAAAAAAAeYEAAB4AQAAiBFg21YN4D8oOt2tmvrKPwAAAD9NAAAAAAAAAAHnBAAAeAEAAFKweiKRC+A/sBkeUeQoyz8AAAA/TQAAAAAAAAAB6AQAAHgBAADm7a+wBQjgP/Ro/8VSbss/AAAAP10AAAAAAAAAAekEAAB4AQAAeivlPnoE4D9cgBDSLqjLPwAAAD98AAAAAAAAAAHqBAAAeAEAALAPaihS/t8/ZD+SGMIEzD8AAAA/fAAAAAAAAAAB6wQAAHgBAAAogal9DenfP6yOc40wSsw/AAAAP5sAAAAAAAAAAewEAAB4AQAAyG1T77HM3z/YFSVrMZvMPwAAAD+bAAAAAAAAAAHtBAAAeAEAAIzVZ30/qd8/hHwX7HsazT8AAAA/mwAAAAAAAAAB7gQAAHgBAADoerGZQYLfP5A7mTIPd80/AAAAP6sAAAAAAAAAAe8EAAB4AQAA/NiaYKFQ3z9cartKx+rNPwAAAD+6AAAAAAAAAAHwBAAAeAEAADADemC6MN8/TGEN+uxSzj8AAAA/ugAAAAAAAAAB8QQAAHgBAACIqMN8vAnfPzRYX6kSu84/AAAAP8oAAAAAAAAAAfIEAAB4AQAALJVt7mDt3j8Ah4HByi7PPwAAAD/KAAAAAAAAAAHzBAAAeAEAAMyBF2AF0d4/7H3TcPCWzz8AAAA/6QAAAAAAAAAB9AQAAHgBAABobsHRqbTeP1Dy4ngdC9A/AAAAP+kAAAAAAAAAAfUEAAB4AQAATKLLmPCi3j8Afut+CyjQPwAAAD/pAAAAAAAAAAH2BAAAeAEAAJyYoNHClN4/tAn0hPlE0D8AAAA/CQEAAAAAAAAB9wQAAHgBAADojnUKlYbeP2iV/IrnYdA/AAAAPwkBAAAAAAAAAfgEAAB4AQAAEArgJn5/3j9IzczzeW3QPwAAAD8JAQAAAAAAAAH5BAAAeAEAAKRHFbXye94/7HQ9LjGQ0D8AAAA/KAEAAAAAAAAB+gQAAHgBAAAQCuAmfn/eP77IdcuModA/AAAAPygBAAAAAAAAAfsEAAB4AQAA6I51CpWG3j++yHXLjKHQPwAAAD8oAQAAAAAAAAH8BAAAeAEAAMQTC+6rjd4/vsh1y4yh0D8AAAA/NwEAAAAAAAAB/QQAAHgBAABwHTa12ZveP5IcrmjostA/AAAAPzcBAAAAAAAAAf4EAAB4AQAAcB02tdmb3j+SHK5o6LLQPwAAAD9XAQAAAAAAAAH/BAAAeAEAAHAdNrXZm94/khyuaOiy0D8AAAA/VwEAAAAAAAABAAUAAHgBAABwHTa12ZveP5IcrmjostA/AAAAP1cBAAAAAAAAAQEFAAB4AQAAcB02tdmb3j+SHK5o6LLQPwAAAD92AQAAAAAAAAECBQAAeAEAAFQQ2ApK5t4/Rqi2btbP0D8AAAA/dgEAAAAAAAABAwUAAHgBAAAAGgPSd/TeP/ozv3TE7NA/AAAAP3YBAAAAAAAAAQQFAAB4AQAA+GqO7kcN3z+M95fjRBXRPwAAAD+VAQAAAAAAAAEFBQAAeAEAAMRAr+4uLd8/APNAu1dJ0T8AAAA/lQEAAAAAAAABBgUAAHgBAAD82JpgoVDfP4bSgV6hd9E/AAAAP5UBAAAAAAAAAQcFAAB4AQAAoDNRRJ933z+wWTM8osjRPwAAAD+0AQAAAAAAAAEIBQAAeAEAAHAJckSGl98/6MR85dkT0j8AAAA/tAEAAAAAAAABCQUAAHgBAAAUZCgohL7fPz749SV/U9I/AAAAP7QBAAAAAAAAAQoFAAB4AQAAUPwTmvbh3z94Yz/Ptp7SPwAAAD/EAQAAAAAAAAELBQAAeAEAAA5pGs3uAOA/kgZZ4YD10j8AAAA/xAEAAAAAAAABDAUAAHgBAAAqNRAGqBLgP9xVOlbvOtM/AAAAP+MBAAAAAAAAAQ0FAAB4AQAASAEGP2Ek4D8ipRvLXYDTPwAAAD/jAQAAAAAAAAEOBQAAeAEAANCPxumlOeA/etiUCwPA0z8AAAA/8wEAAAAAAAABDwUAAHgBAADuW7wiX0vgP9ILDkyo/9M/AAAAP/MBAAAAAAAAARAFAAB4AQAAMqMceAFW4D9mz+a6KCjUPwAAAD8DAgAAAAAAAAERBQAAeAEAAJ5l5+mMWeA/GlvvwBZF1D8AAAA/AwIAAAAAAAABEgUAAHgBAACeZefpjFngPxpb78AWRdQ/AAAAPyICAAAAAAAAARMFAAB4AQAAcrN2FPc+4D92s36GXyLUPwAAAD8iAgAAAAAAAAEUBQAAeAEAAHKzdhT3PuA/drN+hl8i1D8AAAA/IgIAAAAAAAABFQUAAHgBAABys3YU9z7gP3azfoZfItQ/AAAAPzECAAAAAAAAARYFAAB4AQAAcrN2FPc+4D92s36GXyLUPwAAAD8xAgAAAAAAAAEXBQAAeAEAAKhC+ZUW5ds/QJc83XD8rT8AAAA/AAAAAAAAAAABGAUAAHgBAACoQvmVFuXbP0CXPN1w/K0/AAAAPw8AAAAAAAAAARkFAAB4AQAAqEL5lRbl2z9AlzzdcPytPwAAAD8PAAAAAAAAAAEaBQAAeAEAAKhC+ZUW5ds/QJc83XD8rT8AAAA/LwAAAAAAAAABGwUAAHgBAACoQvmVFuXbP0CXPN1w/K0/AAAAPy8AAAAAAAAAARwFAAB4AQAAqEL5lRbl2z9AlzzdcPytPwAAAD8vAAAAAAAAAAEdBQAAeAEAAKhC+ZUW5ds/QJc83XD8rT8AAAA/LwAAAAAAAAABHgUAAHgBAACoQvmVFuXbP0CXPN1w/K0/AAAAPy8AAAAAAAAAAR8FAAB4AQAAqEL5lRbl2z9AlzzdcPytPwAAAD8vAAAAAAAAAAEgBQAAeAEAAGhppbLNHdw/UIJoMtPTqT8AAAA/bQAAAAAAAAABIQUAAHgBAACkAZEkQEHcP5BlorvPj6g/AAAAP20AAAAAAAAAASIFAAB4AQAASFxHCD5o3D+QZaK7z4+oPwAAAD9tAAAAAAAAAAEjBQAAeAEAAFh5yF3Hktw/gOeeLqnWpz8AAAA/jAAAAAAAAAABJAUAAHgBAABEG9+WZ8TcPxAIXotfqKc/AAAAP4wAAAAAAAAAASUFAAB4AQAAwPoqXnzy3D8ASdxEzEunPwAAAD+MAAAAAAAAAAEmBQAAeAEAANQXrLMFHd0/gCgd6BV6pz8AAAA/nAAAAAAAAAABJwUAAHgBAAB4cmKXA0TdP4Dnni6p1qc/AAAAP6wAAAAAAAAAASgFAAB4AQAAtApOCXZn3T8QhmEYhmGoPwAAAD+sAAAAAAAAAAEpBQAAeAEAANDWQ0Ived0/kKYgdTwzqD8AAAA/uwAAAAAAAAABKgUAAHgBAABYZQTtc47dPzAEZaWsGqk/AAAAP7sAAAAAAAAAASsFAAB4AQAANOqZ0IqV3T/AoiePiaWpPwAAAD/LAAAAAAAAAAEsBQAAeAEAADTqmdCKld0/cH5vTCBGqz8AAAA/ywAAAAAAAAABLQUAAHgBAADEJ89e/5HdPwDcs3yQLaw/AAAAP+oAAAAAAAAAAS4FAAB4AQAAfOBuCV2H3T8wGTlQSkOtPwAAAD/qAAAAAAAAAAEvBQAAeAEAAKhb2SVGgN0/QJc83XD8rT8AAAA/+gAAAAAAAAABMAUAAHgBAAAgzRh7AWvdP+ByhJoHna8/AAAAP/oAAAAAAAAAATEFAAB4AQAALHyNXjFS3T8Yl4b987WwPwAAAD8JAQAAAAAAAAEyBQAAeAEAAFymbF5KMt0/4MWoFawpsT8AAAA/CQEAAAAAAAABMwUAAHgBAABkVeFBehndP3Bka/+ItLE/AAAAPykBAAAAAAAAATQFAAB4AQAAcARWJaoA3T9Ak40XQSiyPwAAAD8pAQAAAAAAAAE1BQAAeAEAAFg4YOzw7tw/gOJujK9tsj8AAAA/OAEAAAAAAAABNgUAAHgBAAD0JApeldLcP8gxUAEes7I/AAAAPzgBAAAAAAAAATcFAAB4AQAAbJZJs1C93D9Y0BLr+j2zPwAAAD9IAQAAAAAAAAE4BQAAeAEAAOQHiQgMqNw/aI+UMY6asz8AAAA/SAEAAAAAAAABOQUAAHgBAABYechdx5LcP/Bu1dTXyLM/AAAAP2cBAAAAAAAAAToFAAB4AQAAZCg9Qfd53D/4LVcbayW0PwAAAD9nAQAAAAAAAAE7BQAAeAEAAEhcRwg+aNw/gMwZBUiwtD8AAAA/ZwEAAAAAAAABPAUAAHgBAADcmXyWsmTcPwisWqiR3rQ/AAAAP3cBAAAAAAAAAT0FAAB4AQAABBXnsptd3D8Ya9zuJDu1PwAAAD93AQAAAAAAAAE+BQAAeAEAANyZfJayZNw/GGvc7iQ7tT8AAAA/lgEAAAAAAAABPwUAAHgBAAC0HhJ6yWvcPxhr3O4kO7U/AAAAP5YBAAAAAAAAAUAFAAB4AQAAZCg9Qfd53D+Qi5tL2wy1PwAAAD+WAQAAAAAAAAFBBQAAeAEAAID0Mnqwi9w/GGvc7iQ7tT8AAAA/pgEAAAAAAAABQgUAAHgBAAAQg/Mk9aDcP1D7Ox0AJLU/AAAAP6YBAAAAAAAAAUMFAAB4AQAAbJZJs1C93D/QG/t5tvW0PwAAAD+1AQAAAAAAAAFEBQAAeAEAAKQuNSXD4Nw/0Bv7ebb1tD8AAAA/1QEAAAAAAAABRQUAAHgBAACQ0EteYxLdP9Ab+3m29bQ/AAAAP9UBAAAAAAAAAUYFAAB4AQAA8OOh7L4u3T9Q+zsdACS1PwAAAD/VAQAAAAAAAAFHBQAAeAEAAMC5wuylTt0/YLq9Y5OAtT8AAAA/5AEAAAAAAAABSAUAAHgBAABISIOX6mPdP2C6vWOTgLU/AAAAP+QBAAAAAAAAAUkFAAB4AQAAPJkOtLp83T+gCZ/YAca1PwAAAD8DAgAAAAAAAAFKBQAAeAEAAHQx+iUtoN0/+BcClANotj8AAAA/AwIAAAAAAAABSwUAAHgBAABogoVC/bjdP7hGJKy727Y/AAAAPxMCAAAAAAAAAUwFAAB4AQAAYNMQX83R3T+YdUbEc0+3PwAAAD8TAgAAAAAAAAFNBQAAeAEAAHyfBpiG490/aGPqIr8fuD8AAAA/IwIAAAAAAAABTgUAAHgBAADoYdEJEufdP4Dh7a/l2Lg/AAAAPyMCAAAAAAAAAU8FAAB4AQAAVCSce53q3T/AMM8kVB65PwAAAD9CAgAAAAAAAAFQBQAAeAEAAJhr/NA/9d0/UM+RDjGpuT8AAAA/QgIAAAAAAAABUQUAAHgBAACYa/zQP/XdPxj+sybpHLo/AAAAP0ICAAAAAAAAAVIFAAB4AQAAMKkxX7Tx3T/gbVT4DTS6PwAAAD9CAgAAAAAAAAFTBQAAeAEAADCpMV+08d0/uJx2EManuj8AAAA/YQIAAAAAAAABVAUAAHgBAAB8nwaYhuPdPwir2cvHSbs/AAAAP2ECAAAAAAAAAVUFAAB4AQAAyJXb0FjV3T9Q+rpANo+7PwAAAD9hAgAAAAAAAAFWBQAAeAEAALDJ5Zefw90/IOhen4FfvD8AAAA/cQIAAAAAAAABVwUAAHgBAACU/e9e5rHdP7CGIYle6rw/AAAAP5ACAAAAAAAAAVgFAAB4AQAACG8vtKGc3T+AtUOhFl69PwAAAD+QAgAAAAAAAAFZBQAAeAEAAKhb2SVGgN0/GFQGi/PovT8AAAA/oAIAAAAAAAABWgUAAHgBAABISIOX6mPdP2Cj5/9hLr4/AAAAP6ACAAAAAAAAAVsFAAB4AQAApO3Ms+w83T/oQarpPrm+PwAAAD+vAgAAAAAAAAFcBQAAeAEAAJDQS15jEt0/MJGLXq3+vj8AAAA/rwIAAAAAAAABXQUAAHgBAADodZV6ZevcPwDArXZlcr8/AAAAP88CAAAAAAAAAV4FAAB4AQAARBvflmfE3D/AL05Iiom/PwAAAD/PAgAAAAAAAAFfBQAAeAEAABCD8yT1oNw/eOBs0xtEvz8AAAA/zwIAAAAAAAABYAUAAHgBAABArdIkDoHcPzCRi16t/r4/AAAAP94CAAAAAAAAAWEFAAB4AQAA3Jl8lrJk3D/ogiijq1y+PwAAAD/eAgAAAAAAAAFiBQAAeAEAADg/xrK0Pdw/AJWERGCMvT8AAAA//QIAAAAAAAABYwUAAHgBAADYK3AkWSHcP2g3QBTwpLw/AAAAP/0CAAAAAAAAAWQFAAB4AQAA4NrkB4kI3D9geL7NXEi8PwAAAD8NAwAAAAAAAAFlBQAAeAEAAFhMJF1E89s/YHi+zVxIvD8AAAA/DQMAAAAAAAABZgUAAHgBAADQvWOy/93bP6AIHvw3Mbw/AAAAPx0DAAAAAAAAAWcFAAB4AQAA0L1jsv/d2z+gCB78NzG8PwAAAD8dAwAAAAAAAAFoBQAAeAEAANC9Y7L/3ds/oAge/DcxvD8AAAA/HQMAAAAAAAABaQUAAHgBAADQvWOy/93bP6AIHvw3Mbw/AAAAPx0DAAAAAAAAAWoFAAB4AQAAXL9M7nnN3j9g4JFj3aDIPwAAAD8AAAAAAAAAAAFrBQAAeAEAAGhuwdGptN4/kGdDQd7xyD8AAAA/HwAAAAAAAAABbAUAAHgBAABobsHRqbTeP5BnQ0He8cg/AAAAPx8AAAAAAAAAAW0FAAB4AQAAaG7B0am03j+QZ0NB3vHIPwAAAD8fAAAAAAAAAAFuBQAAeAEAAJQqlF9pUd4/5L/SBifPyD8AAAA/LwAAAAAAAAABbwUAAHgBAADwz917ayreP0AYYsxvrMg/AAAAPy8AAAAAAAAAAXAFAAB4AQAATHUnmG0D3j+gcPGRuInIPwAAAD9OAAAAAAAAAAFxBQAAeAEAAMiV29BY1d0/oHDxkbiJyD8AAAA/TgAAAAAAAAABcgUAAHgBAABMto8JRKfdP9wAUcCTcsg/AAAAP04AAAAAAAAAAXMFAAB4AQAAZBR50KN13T/cAFHAk3LIPwAAAD9eAAAAAAAAAAF0BQAAeAEAAAywlyV4QN0/fKjB+kqVyD8AAAA/bQAAAAAAAAABdQUAAHgBAACQ0EteYxLdPyRQMjUCuMg/AAAAP20AAAAAAAAAAXYFAAB4AQAAgLPKCNrn3D+oL3PYS+bIPwAAAD+NAAAAAAAAAAF3BQAAeAEAAGyWSbNQvdw/1LYktkw3yT8AAAA/jQAAAAAAAAABeAUAAHgBAAAw/l1B3pncPwA+1pNNiMk/AAAAP40AAAAAAAAAAXkFAAB4AQAAZCg9Qfd53D8I/Vfa4OTJPwAAAD+RAAAAAAAAAAF6BQAAeAEAAJxSHEEQWtw/cBRp5rweyj8AAAA/kQAAAAAAAAABewUAAHgBAACkAZEkQEHcP5SbGsS9b8o/AAAAP7EAAAAAAAAAAXwFAAB4AQAAsLAFCHAo3D8AsyvQmanKPwAAAD+xAAAAAAAAAAF9BQAAeAEAAJTkD8+2Ftw/SAINRQjvyj8AAAA/wAAAAAAAAAABfgUAAHgBAADg2uQHiQjcP7AZHlHkKMs/AAAAP8AAAAAAAAAAAX8FAAB4AQAAnJOEsub92z8QMS9dwGLLPwAAAD/QAAAAAAAAAAGABQAAeAEAAMQO787P9ts/uNifl3eFyz8AAAA/0AAAAAAAAAABgQUAAHgBAADsiVnruO/bPxzwsKNTv8s/AAAAP+8AAAAAAAAAAYIFAAB4AQAAFAXEB6Lo2z9kP5IYwgTMPwAAAD/vAAAAAAAAAAGDBQAAeAEAABQFxAei6Ns/zFajJJ4+zD8AAAA/7wAAAAAAAAABhAUAAHgBAAA8gC4ki+HbPxSmhJkMhMw/AAAAP/8AAAAAAAAAAYUFAAB4AQAA0L1jsv/d2z8gZQbgn+DMPwAAAD//AAAAAAAAAAGGBQAAeAEAAPg4zs7o1ts/SOy3vaAxzT8AAAA/HgEAAAAAAAABhwUAAHgBAABsqg0kpMHbPzDjCW3Gmc0/AAAAPx4BAAAAAAAAAYgFAAB4AQAAKGOtzgG32z94MuvhNN/NPwAAAD8eAQAAAAAAAAGJBQAAeAEAAOgbTXlfrNs/iPFsKMg7zj8AAAA/PQEAAAAAAAABigUAAHgBAAAcRix5eIzbP9j/z+PJ3c4/AAAAPz0BAAAAAAAAAYsFAAB4AQAAIvWgXKhz2z+EZsJkFF3PPwAAAD89AQAAAAAAAAGMBQAAeAEAADCkFUDYWts/VJXkfMzQzz8AAAA/XAEAAAAAAAABjQUAAHgBAACmFVWVk0XbPyJGGxZ5HNA/AAAAP1wBAAAAAAAAAY4FAAB4AQAA9gsqzmU32z94eZRWHlzQPwAAAD9cAQAAAAAAAAGPBQAAeAEAAB6HlOpOMNs/3JClYvqV0D8AAAA/fAEAAAAAAAABkAUAAHgBAABEAv8GOCnbPybghtdo29A/AAAAP3wBAAAAAAAAAZEFAAB4AQAARAL/Bjgp2z9+EwAYDhvRPwAAAD98AQAAAAAAAAGSBQAAeAEAANY/NJWsJds/tH5JwUVm0T8AAAA/iwEAAAAAAAABkwUAAHgBAACyxMl4wyzbP+AF+55Gt9E/AAAAP4sBAAAAAAAAAZQFAAB4AQAARAL/Bjgp2z82OXTf6/bRPwAAAD+rAQAAAAAAAAGVBQAAeAEAAIxJX1zaM9s/nFCF68cw0j8AAAA/qwEAAAAAAAABlgUAAHgBAAD2CyrOZTfbPwRolvejatI/AAAAP6sBAAAAAAAAAZcFAAB4AQAAYM70P/E62z9amw84SarSPwAAAD/KAQAAAAAAAAGYBQAAeAEAAKYVVZWTRds/wLIgRCXk0j8AAAA/ygEAAAAAAAABmQUAAHgBAAB+mup4qkzbPxbmmYTKI9M/AAAAP8oBAAAAAAAAAZoFAAB4AQAAMKQVQNha2z+A/aqQpl3TPwAAAD/pAQAAAAAAAAGbBQAAeAEAANytQAcGads/FMGD/yaG0z8AAAA/6QEAAAAAAAABnAUAAHgBAACSt2vOM3fbP8hMjAUVo9M/AAAAP+kBAAAAAAAAAZ0FAAB4AQAAHEYseXiM2z8egAVGuuLTPwAAAD/5AQAAAAAAAAGeBQAAeAEAAAyXt5VIpds/drN+hl8i1D8AAAA/+QEAAAAAAAABnwUAAHgBAABsqg0kpMHbP/qSvympUNQ/AAAAPxgCAAAAAAAAAaAFAAB4AQAAFAXEB6Lo2z9iqtA1hYrUPwAAAD8YAgAAAAAAAAGhBQAAeAEAAGhppbLNHdw/EjbZO3On1D8AAAA/KAIAAAAAAAABogUAAHgBAAB8hiYIV0jcP9aleQ2YvtQ/AAAAPygCAAAAAAAAAaMFAAB4AQAAjKOnXeBy3D/GweFBYcTUPwAAAD83AgAAAAAAAAGkBQAAeAEAABCD8yT1oNw/4okR2c641D8AAAA/NwIAAAAAAAABpQUAAHgBAAC03akI88fcP/JtqaQFs9Q/AAAAP1YCAAAAAAAAAaYFAAB4AQAA6HWVemXr3D8mGnEHqqHUPwAAAD9WAgAAAAAAAAGnBQAAeAEAAPySFtDuFd0/UsY4ak6Q1D8AAAA/VgIAAAAAAAABqAUAAHgBAADw46Hsvi7dP3KOaAG8hNQ/AAAAP2YCAAAAAAAAAakFAAB4AQAAUPf3ehpL3T/O5vfGBGLUPwAAAD9mAgAAAAAAAAGqBQAAeAEAAEhIg5fqY90/Kj+HjE0/1D8AAAA/hQIAAAAAAAABqwUAAHgBAACoW9klRoDdP97vpRff+dM/AAAAP4UCAAAAAAAAAawFAAB4AQAAoKxkQhaZ3T+aoMSicLTTPwAAAD+VAgAAAAAAAAGtBQAAeAEAANhEULSIvN0/gP2qkKZd0z8AAAA/lQIAAAAAAAABrgUAAHgBAACoGnG0b9zdPzauyRs4GNM/AAAAP7MCAAAAAAAAAa8FAAB4AQAAcPCRtFb83T8OJxg+N8fSPwAAAD+zAgAAAAAAAAGwBQAAeAEAAKyIfSbJH94/5p9mYDZ20j8AAAA/0gIAAAAAAAABsQUAAHgBAABQ4zMKx0beP5xQhevHMNI/AAAAP9ICAAAAAAAAAbIFAAB4AQAAiHsffDlq3j9GHQyrIvHRPwAAAD/SAgAAAAAAAAGzBQAAeAEAAOiOdQqVht4//s0qNrSr0T8AAAA/8QIAAAAAAAABtAUAAHgBAAC4ZJYKfKbeP8Ri4Yx8YNE/AAAAP/ECAAAAAAAAAbUFAAB4AQAA1DCMQzW43j+c2y+vew/RPwAAAD/xAgAAAAAAAAG2BQAAeAEAADRE4tGQ1N4/ngBGNB+t0D8AAAA/AQMAAAAAAAABtwUAAHgBAAAslW3uYO3eP3h5lFYeXNA/AAAAPwEDAAAAAAAAAbgFAAB4AQAAiKjDfLwJ3z9e1npEVAXQPwAAAD8gAwAAAAAAAAG5BQAAeAEAABQ3hCcBH98/SNZiNjl0zz8AAAA/IAMAAAAAAAABugUAAHgBAADEQK/uLi3fP2DfEIcTDM8/AAAAPyADAAAAAAAAAbsFAAB4AQAACIgPRNE33z+weB4GyYzOPwAAAD8/AwAAAAAAAAG8BQAAeAEAALyROgv/Rd8/5En87RAZzj8AAAA/PwMAAAAAAAABvQUAAHgBAAC8kToL/0XfPxQb2tVYpc0/AAAAPz8DAAAAAAAAAb4FAAB4AQAAJFQFfYpJ3z8MXFiPxUjNPwAAAD9eAwAAAAAAAAG/BQAAeAEAALyROgv/Rd8/BJ3WSDLszD8AAAA/XgMAAAAAAAABwAUAAHgBAABMz2+Zc0LfP/jdVAKfj8w/AAAAP14DAAAAAAAAAcEFAAB4AQAAMAN6YLow3z9QNuTH52zMPwAAAD9uAwAAAAAAAAHCBQAAeAEAABQ3hCcBH98/RHdigVQQzD8AAAA/bgMAAAAAAAABwwUAAHgBAAC0Iy6ZpQLfPzy44DrBs8s/AAAAP40DAAAAAAAAAcQFAAB4AQAAVBDYCkrm3j8QMS9dwGLLPwAAAD+NAwAAAAAAAAHFBQAAeAEAALC1ISdMv94/SAINRQjvyj8AAAA/nQMAAAAAAAABxgUAAHgBAABwHTa12ZvePzhDi/50kso/AAAAP50DAAAAAAAAAccFAAB4AQAAPIVKQ2d43j8shAm44TXKPwAAAD+tAwAAAAAAAAHIBQAAeAEAAChoye3dTd4/yGz4qwX8yT8AAAA/rQMAAAAAAAAByQUAAHgBAAD4flJfmxHeP0SNtwi8zck/AAAAP8wDAAAAAAAAAcoFAAB4AQAAYNMQX83R3T8APtaTTYjJPwAAAD/MAwAAAAAAAAHLBQAAeAEAAMQnz17/kd0/tO70Ht9CyT8AAAA/zAMAAAAAAAABzAUAAHgBAABww+2z01zdP1TX4xIDCck/AAAAP+sDAAAAAAAAAc0FAAB4AQAAQNp2JZEg3T+QZ0NB3vHIPwAAAD/rAwAAAAAAAAHOBQAAeAEAADxsarM33dw/cJ8TqnD9yD8AAAA/6wMAAAAAAAABzwUAAHgBAABIXEcIPmjcP1TX4xIDCck/AAAAPwoEAAAAAAAAAdAFAAB4AQAASFxHCD5o3D9U1+MSAwnJPwAAAD8KBAAAAAAAAAHRBQAAeAEAAEhcRwg+aNw/VNfjEgMJyT8AAAA/CgQAAAAAAAAB0gUAAHgBAABIXEcIPmjcP1TX4xIDCck/AAAAPwoEAAAAAAAAAdMFAAB4AQAAbNNkU7B60j/E7YtQMD/QPwAAAD8AAAAAAAAAAAHUBQAAeAEAAGzTZFOwetI/xO2LUDA/0D8AAAA/HwAAAAAAAAAB1QUAAHgBAABs02RTsHrSP8Tti1AwP9A/AAAAPx8AAAAAAAAAAdYFAAB4AQAAbNNkU7B60j/E7YtQMD/QPwAAAD8vAAAAAAAAAAHXBQAAeAEAAGzTZFOwetI/xO2LUDA/0D8AAAA/LwAAAAAAAAAB2AUAAHgBAABs02RTsHrSP8Tti1AwP9A/AAAAPy8AAAAAAAAAAdkFAAB4AQAAbNNkU7B60j/E7YtQMD/QPwAAAD8vAAAAAAAAAAHaBQAAeAEAAGzTZFOwetI/xO2LUDA/0D8AAAA/PwAAAAAAAAAB2wUAAHgBAAAgS5yMN8zSP+K1u+edM9A/AAAAP14AAAAAAAAAAdwFAAB4AQAAhF7yGpPo0j+mJVy5wkrQPwAAAD9eAAAAAAAAAAHdBQAAeAEAAOZxSKnuBNM/aJX8iudh0D8AAAA/fQAAAAAAAAAB3gUAAHgBAABIhZ43SiHTPzjpNChDc9A/AAAAP30AAAAAAAAAAd8FAAB4AQAAVqIfjdNL0z/8WNX5Z4rQPwAAAD99AAAAAAAAAAHgBQAAeAEAAJI6C/9Fb9M/vsh1y4yh0D8AAAA/nAAAAAAAAAAB4QUAAHgBAADknuypcaTTP7Dk3f9Vp9A/AAAAP5wAAAAAAAAAAeIFAAB4AQAAPAPOVJ3Z0z++yHXLjKHQPwAAAD+sAAAAAAAAAAHjBQAAeAEAACal5I09C9Q/sOTd/1Wn0D8AAAA/rAAAAAAAAAAB5AUAAHgBAAD0egWOJCvUP4I4Fp2xuNA/AAAAP8QAAAAAAAAAAeUFAAB4AQAAmtW7cSJS1D+eAEY0H63QPwAAAD/EAAAAAAAAAAHmBQAAeAEAAProEQB+btQ/sOTd/1Wn0D8AAAA/0wAAAAAAAAAB5wUAAHgBAACgQ8jje5XUP5IcrmjostA/AAAAP9MAAAAAAAAAAegFAAB4AQAAbhnp42K11D+eAEY0H63QPwAAAD/zAAAAAAAAAAHpBQAAeAEAAIrl3hwcx9Q/ngBGNB+t0D8AAAA/8wAAAAAAAAAB6gUAAHgBAAASdJ/HYNzUP54ARjQfrdA/AAAAP/MAAAAAAAAAAesFAAB4AQAABsUq5DD11D/OrA2Xw5vQPwAAAD8SAQAAAAAAAAHsBQAAeAEAAJJT6451CtU/vsh1y4yh0D8AAAA/EgEAAAAAAAAB7QUAAHgBAADK69YA6C3VP7Dk3f9Vp9A/AAAAPxIBAAAAAAAAAe4FAAB4AQAAvjxiHbhG1T++yHXLjKHQPwAAAD8xAQAAAAAAAAHvBQAAeAEAAGSXGAG2bdU/sOTd/1Wn0D8AAAA/MQEAAAAAAAAB8AUAAHgBAAB4tJlWP5jVP/xY1flnitA/AAAAPzEBAAAAAAAAAfEFAAB4AQAAYFawj9/J1T8KPW3FnoTQPwAAAD9BAQAAAAAAAAHyBQAAeAEAALa6kToL/9U/GiEFkdV+0D8AAAA/QQEAAAAAAAAB8wUAAHgBAAAMH3PlNjTWP0jNzPN5bdA/AAAAP2ABAAAAAAAAAfQFAAB4AQAAsnkpyTRb1j9YsWS/sGfQPwAAAD9gAQAAAAAAAAH1BQAAeAEAAIBPSskbe9Y/WLFkv7Bn0D8AAAA/YAEAAAAAAAAB9gUAAHgBAADgYqBXd5fWP2iV/IrnYdA/AAAAP38BAAAAAAAAAfcFAAB4AQAA1LMrdEew1j+WQcTti1DQPwAAAD9/AQAAAAAAAAH4BQAAeAEAAMoEt5AXydY/hl0sIlVW0D8AAAA/fwEAAAAAAAAB+QUAAHgBAABUk3c7XN7WP5ZBxO2LUNA/AAAAP54BAAAAAAAAAfoFAAB4AQAASOQCWCz31j+WQcTti1DQPwAAAD+eAQAAAAAAAAH7BQAAeAEAADo1jnT8D9c/eHmUVh5c0D8AAAA/ngEAAAAAAAAB/AUAAHgBAADEw04fQSXXP1ixZL+wZ9A/AAAAP64BAAAAAAAAAf0FAAB4AQAAJtekrZxB1z8qBZ1cDHnQPwAAAD+uAQAAAAAAAAH+BQAAeAEAABooMMpsWtc/3JClYvqV0D8AAAA/zQEAAAAAAAAB/wUAAHgBAADo/VDKU3rXP54ARjQfrdA/AAAAP80BAAAAAAAAAQAGAAB4AQAAIJY8PMad1z+SHK5o6LLQPwAAAD/NAQAAAAAAAAEBBgAAeAEAADSzvZFPyNc/gjgWnbG40D8AAAA/7QEAAAAAAAABAgYAAHgBAABuS6kDwuvXP3RUftF6vtA/AAAAP+0BAAAAAAAAAQMGAAB4AQAAqOOUdTQP2D9GqLZu1s/QPwAAAD/tAQAAAAAAAAEEBgAAeAEAAHS5tXUbL9g/Rqi2btbP0D8AAAA/DAIAAAAAAAABBQYAAHgBAABAj9Z1Ak/YP2Rw5gVExNA/AAAAPwwCAAAAAAAAAQYGAAB4AQAAoKIsBF5r2D9kcOYFRMTQPwAAAD8MAgAAAAAAAAEHBgAAeAEAACox7a6igNg/ngBGNB+t0D8AAAA/KwIAAAAAAAABCAYAAHgBAADcOhh20I7YP7Dk3f9Vp9A/AAAAPysCAAAAAAAAAQkGAAB4AQAA0IujkqCn2D+w5N3/VafQPwAAAD8rAgAAAAAAAAEKBgAAeAEAAFoaZD3lvNg/khyuaOiy0D8AAAA/OwIAAAAAAAABCwYAAHgBAABMa+9ZtdXYP54ARjQfrdA/AAAAPzsCAAAAAAAAAQwGAAB4AQAAbDflkm7n2D+eAEY0H63QPwAAAD9aAgAAAAAAAAENBgAAeAEAAM5KOyHKA9k/sOTd/1Wn0D8AAAA/WgIAAAAAAAABDgYAAHgBAACYIFwhsSPZP5IcrmjostA/AAAAP1oCAAAAAAAAAQ8GAAB4AQAAjnHnPYE82T9kcOYFRMTQPwAAAD95AgAAAAAAAAEQBgAAeAEAAO6EPczcWNk/Rqi2btbP0D8AAAA/eQIAAAAAAAABEQYAAHgBAAAAor4hZoPZPwgYV0D75tA/AAAAP3kCAAAAAAAAARIGAAB4AQAAMIs1sKi/2T+qv8d6sgnRPwAAAD+YAgAAAAAAAAETBgAAeAEAAMg2d7B2/9k/2GuP3Vb40D8AAAA/mAIAAAAAAAABFAYAAHgBAACKXSPNLTjaP8qH9xEg/tA/AAAAP5gCAAAAAAAAARUGAAB4AQAA4MEEeFlt2j/Kh/cRIP7QPwAAAD+oAgAAAAAAAAEWBgAAeAEAADgm5iKFoto/qr/HerIJ0T8AAAA/qAIAAAAAAAABFwYAAHgBAABIQ2d4Ds3aP6q/x3qyCdE/AAAAP8cCAAAAAAAAARgGAAB4AQAAyCKzPyP72j+qv8d6sgnRPwAAAD/HAgAAAAAAAAEZBgAAeAEAANY/NJWsJds/qr/HerIJ0T8AAAA/xwIAAAAAAAABGgYAAHgBAACmFVWVk0XbP5zbL697D9E/AAAAP+wCAAAAAAAAARsGAAB4AQAACCmrI+9h2z+M95fjRBXRPwAAAD/sAgAAAAAAAAEcBgAAeAEAACL1oFyoc9s/jPeX40QV0T8AAAA/7AIAAAAAAAABHQYAAHgBAABAwZaVYYXbP4z3l+NEFdE/AAAAPwsDAAAAAAAAAR4GAAB4AQAAhAj36gOQ2z9GqLZu1s/QPwAAAD8LAwAAAAAAAAEfBgAAeAEAAIQI9+oDkNs/Rqi2btbP0D8AAAA/CwMAAAAAAAABIAYAAHgBAACECPfqA5DbP0aotm7Wz9A/AAAAPwsDAAAAAAAAASEGAAB4AQAAhAj36gOQ2z9GqLZu1s/QPwAAAD8aAwAAAAAAAAEiBgAAeAEAACR4QI26a9M/KDrdrZr6yj8AAAA/AAAAAAAAAAABIwYAAHgBAAAkeECNumvTPyg63a2a+so/AAAAPx8AAAAAAAAAASQGAAB4AQAAJHhAjbpr0z8oOt2tmvrKPwAAAD8fAAAAAAAAAAElBgAAeAEAACR4QI26a9M/KDrdrZr6yj8AAAA/HwAAAAAAAAABJgYAAHgBAAAkeECNumvTPyg63a2a+so/AAAAPy4AAAAAAAAAAScGAAB4AQAAJHhAjbpr0z8oOt2tmvrKPwAAAD8uAAAAAAAAAAEoBgAAeAEAACR4QI26a9M/KDrdrZr6yj8AAAA/LgAAAAAAAAABKQYAAHgBAAAkeECNumvTPyg63a2a+so/AAAAPy4AAAAAAAAAASoGAAB4AQAAJHhAjbpr0z8oOt2tmvrKPwAAAD9OAAAAAAAAAAErBgAAeAEAALq1dRsvaNM/COcCU3knzD8AAAA/XQAAAAAAAAABLAYAAHgBAABO86qpo2TTP5TGQ/bCVcw/AAAAP20AAAAAAAAAAS0GAAB4AQAAVqIfjdNL0z+4TfXTw6bMPwAAAD9tAAAAAAAAAAEuBgAAeAEAAPaOyf53L9M/4NSmscT3zD8AAAA/jAAAAAAAAAABLwYAAHgBAAAquaj+kA/TP7ADycl8a80/AAAAP4wAAAAAAAAAATAGAAB4AQAA7iC9jB7s0j94MuvhNN/NPwAAAD+MAAAAAAAAAAExBgAAeAEAAErGBqkgxdI/DNGtyxFqzj8AAAA/nAAAAAAAAAABMgYAAHgBAADO5rrhC5fSP0AX4e+lF88/AAAAP6sAAAAAAAAAATMGAAB4AQAATAdvGvdo0j+07XNCFa7PPwAAAD+rAAAAAAAAAAE0BgAAeAEAANAnI1PiOtI/IkYbFnkc0D8AAAA/ywAAAAAAAAABNQYAAHgBAABuFM3Ehh7SP5ZBxO2LUNA/AAAAP8sAAAAAAAAAATYGAAB4AQAAoD6sxJ/+0T/8WNX5Z4rQPwAAAD/LAAAAAAAAAAE3BgAAeAEAABiw6xlb6dE/gjgWnbG40D8AAAA/2gAAAAAAAAABOAYAAHgBAADWaIvEuN7RPxj87gsy4dA/AAAAP9oAAAAAAAAAATkGAAB4AQAAkiErbxbU0T/Ya4/dVvjQPwAAAD/6AAAAAAAAAAE6BgAAeAEAAJIhK28W1NE/uqNfRukD0T8AAAA/+gAAAAAAAAABOwYAAHgBAAAkX2D9itDRP4z3l+NEFdE/AAAAP/oAAAAAAAAAATwGAAB4AQAA/OP14KHX0T+M95fjRBXRPwAAAD8JAQAAAAAAAAE9BgAAeAEAAGimwFIt29E/jPeX40QV0T8AAAA/CQEAAAAAAAABPgYAAHgBAABopsBSLdvRP4z3l+NEFdE/AAAAPxkBAAAAAAAAAT8GAAB4AQAAaKbAUi3b0T+M95fjRBXRPwAAAD8ZAQAAAAAAAAFABgAAeAEAAGimwFIt29E/jPeX40QV0T8AAAA/GQEAAAAAAAABQQYAAHgBAABopsBSLdvRP4z3l+NEFdE/AAAAPxkBAAAAAAAAAUIGAAB4AQAAaKbAUi3b0T+M95fjRBXRPwAAAD8ZAQAAAAAAAAFDBgAAeAEAAG4UzcSGHtI/Lp8IHvw30T8AAAA/SAEAAAAAAAABRAYAAHgBAABmZVjhVjfSP7R+ScFFZtE/AAAAP2cBAAAAAAAAAUUGAAB4AQAAdoLZNuBh0j8sevKYWJrRPwAAAD9nAQAAAAAAAAFGBgAAeAEAAIifWoxpjNI/ZOU7QpDl0T8AAAA/ZwEAAAAAAAABRwYAAHgBAABKxgapIMXSP4xs7R+RNtI/AAAAP4YBAAAAAAAAAUgGAAB4AQAAMmgd4sD20j/Wu86U/3vSPwAAAD+GAQAAAAAAAAFJBgAAeAEAAB4KNBthKNM/HguwCW7B0j8AAAA/hgEAAAAAAAABSgYAAHgBAADeMOA3GGHTP1R2+bKlDNM/AAAAP6UBAAAAAAAAAUsGAAB4AQAADhpXxlqd0z+Q4UJc3VfTPwAAAD+lAQAAAAAAAAFMBgAAeAEAAGZ+OHGG0tM/poRcbqeu0z8AAAA/pQEAAAAAAAABTQYAAHgBAAA0VFlxbfLTP9ILDkyo/9M/AAAAP7UBAAAAAAAAAU4GAAB4AQAAWM/DjVbr0z92s36GXyLUPwAAAD+1AQAAAAAAAAFPBgAAeAEAAKrFmMYo3dM/drN+hl8i1D8AAAA/1AEAAAAAAAABUAYAAHgBAACqxZjGKN3TP3azfoZfItQ/AAAAP9QBAAAAAAAAAVEGAAB4AQAAqsWYxijd0z92s36GXyLUPwAAAD/UAQAAAAAAAAFSBgAAeAEAAKrFmMYo3dM/drN+hl8i1D8AAAA/9AEAAAAAAAABUwYAAHgBAAA2Tz1SkVvRP5KRA6U01NE/AAAAPwAAAAAAAAAAAVQGAAB4AQAANk89UpFb0T+SkQOlNNTRPwAAAD8QAAAAAAAAAAFVBgAAeAEAADZPPVKRW9E/kpEDpTTU0T8AAAA/EAAAAAAAAAABVgYAAHgBAAA2Tz1SkVvRP5KRA6U01NE/AAAAPy8AAAAAAAAAAVcGAAB4AQAANk89UpFb0T+SkQOlNNTRPwAAAD8vAAAAAAAAAAFYBgAAeAEAADZPPVKRW9E/kpEDpTTU0T8AAAA/LwAAAAAAAAABWQYAAHgBAAA2Tz1SkVvRP5KRA6U01NE/AAAAPy8AAAAAAAAAAVoGAAB4AQAANk89UpFb0T+SkQOlNNTRPwAAAD8vAAAAAAAAAAFbBgAAeAEAADy9ScTqntE/0CFj0w+90T8AAAA/TgAAAAAAAAABXAYAAHgBAABWiT/9o7DRPx6WWs0hoNE/AAAAP14AAAAAAAAAAV0GAAB4AQAAdFU1Nl3C0T9aJrr7/IjRPwAAAD9eAAAAAAAAAAFeBgAAeAEAACRfYP2K0NE/tH5JwUVm0T8AAAA/fQAAAAAAAAABXwYAAHgBAABAK1Y2ROLRPy6fCB78N9E/AAAAP30AAAAAAAAAAWAGAAB4AQAAXPdLb/3z0T/Kh/cRIP7QPwAAAD99AAAAAAAAAAFhBgAAeAEAAMq5FuGI99E/Rqi2btbP0D8AAAA/nQAAAAAAAAABYgYAAHgBAAAOAXc2KwLSP54ARjQfrdA/AAAAP50AAAAAAAAAAWMGAAB4AQAAVEjXi80M0j/sdD0uMZDQPwAAAD+dAAAAAAAAAAFkBgAAeAEAAAJSAlP7GtI/WLFkv7Bn0D8AAAA/vAAAAAAAAAABZQYAAHgBAABuFM3Ehh7SP5ZBxO2LUNA/AAAAP7wAAAAAAAAAAWYGAAB4AQAA3NaXNhIi0j8Afut+CyjQPwAAAD+8AAAAAAAAAAFnBgAAeAEAALRbLRopKdI/+DxVt4Pzzz8AAAA/ywAAAAAAAAABaAYAAHgBAACM4ML9PzDSP7Ttc0IVrs8/AAAAP8sAAAAAAAAAAWkGAAB4AQAAtFstGikp0j8Ah4HByi7PPwAAAD/rAAAAAAAAAAFqBgAAeAEAAEaZYqidJdI/nG9wte70zj8AAAA/6wAAAAAAAAABawYAAHgBAAACUgJT+xrSP5Cw7m5bmM4/AAAAP/oAAAAAAAAAAWwGAAB4AQAAKs1sb+QT0j9oKT2RWkfOPwAAAD/6AAAAAAAAAAFtBgAAeAEAAA4BdzYrAtI/eDLr4TTfzT8AAAA/CgEAAAAAAAABbgYAAHgBAABc90tv/fPRP1CrOQQ0js0/AAAAPwoBAAAAAAAAAW8GAAB4AQAAQCtWNkTi0T8oJIgmMz3NPwAAAD85AQAAAAAAAAFwBgAAeAEAALiclYv/zNE/IGUG4J/gzD8AAAA/OQEAAAAAAAABcQYAAHgBAAAIk2rE0b7RP9gVJWsxm8w/AAAAPzkBAAAAAAAAAXIGAAB4AQAAgASqGY2p0T90/hNfVWHMPwAAAD9JAQAAAAAAAAFzBgAAeAEAAPZ16W5IlNE/ZD+SGMIEzD8AAAA/SQEAAAAAAAABdAYAAHgBAABu5yjEA3/RPxzwsKNTv8s/AAAAP2gBAAAAAAAAAXUGAAB4AQAAepadpzNm0T9cgBDSLqjLPwAAAD9oAQAAAAAAAAF2BgAAeAEAAKzAfKdMRtE/9Gj/xVJuyz8AAAA/eAEAAAAAAAABdwYAAHgBAAAGZsbDTh/RP3CJviIJQMs/AAAAP3gBAAAAAAAAAXgGAAB4AQAAzs3aUdz70D8Icq0WLQbLPwAAAD+HAQAAAAAAAAF5BgAAeAEAAAD4uVH129A/hJJsc+PXyj8AAAA/hwEAAAAAAAABegYAAHgBAAAyIplRDrzQPwCzK9CZqco/AAAAP6cBAAAAAAAAAXsGAAB4AQAAjMfibRCV0D84Q4v+dJLKPwAAAD+nAQAAAAAAAAF8BgAAeAEAAOhsLIoSbtA/WAu7leKGyj8AAAA/pwEAAAAAAAABfQYAAHgBAACw1EAYoErQP3jT6ixQe8o/AAAAP8YBAAAAAAAAAX4GAAB4AQAASsHqiUQu0D9YC7uV4obKPwAAAD/GAQAAAAAAAAF/BgAAeAEAABIp/xfSCtA/OEOL/nSSyj8AAAA/xgEAAAAAAAABgAYAAHgBAAC0ISdMv87PP4SSbHPj18o/AAAAP9UBAAAAAAAAAYEGAAB4AQAAkOckoax5zz/sqX1/vxHLPwAAAD/VAQAAAAAAAAGCBgAAeAEAAGytIvaZJM8/EDEvXcBiyz8AAAA/9QEAAAAAAAABgwYAAHgBAAAg+LUuntbOP1yAENIuqMs/AAAAP/UBAAAAAAAAAYQGAAB4AQAAjEx0LtCWzj/gX1F1eNbLPwAAAD/1AQAAAAAAAAGFBgAAeAEAAMQlyBEZXs4/JK8y6uYbzD8AAAA/FAIAAAAAAAABhgYAAHgBAADcg7HYeCzOP3T+E19VYcw/AAAAPxQCAAAAAAAAAYcGAAB4AQAAGF0FvMHzzT9ALTZ3DdXMPwAAAD8UAgAAAAAAAAGIBgAAeAEAAAhAhGY4yc0/KCSIJjM9zT8AAAA/MwIAAAAAAAABiQYAAHgBAAD0IgMRr57NP/RSqj7rsM0/AAAAPzMCAAAAAAAAAYoGAAB4AQAADIHs1w5tzT9oKT2RWkfOPwAAAD8zAgAAAAAAAAGLBgAAeAEAAExaQLtXNM0/YN8QhxMMzz8AAAA/QwIAAAAAAAABjAYAAHgBAABguCmCtwLNP8y1o9mCos8/AAAAP0MCAAAAAAAAAY0GAAB4AQAA/KTT81vmzD/U0SMcZznQPwAAAD9iAgAAAAAAAAGOBgAAeAEAACggPhBF38w/vsh1y4yh0D8AAAA/YgIAAAAAAAABjwYAAHgBAABMm6gsLtjMP7qjX0bpA9E/AAAAP3ICAAAAAAAAAZAGAAB4AQAATJuoLC7YzD/URnlYs1rRPwAAAD9yAgAAAAAAAAGRBgAAeAEAAEybqCwu2Mw/DrLCAeul0T8AAAA/gQIAAAAAAAABkgYAAHgBAAAoID4QRd/MP3TJ0w3H39E/AAAAP4ECAAAAAAAAAZMGAAB4AQAA/KTT81vmzD/oxHzl2RPSPwAAAD+hAgAAAAAAAAGUBgAAeAEAAIgzlJ6g+8w/UNyN8bVN0j8AAAA/oQIAAAAAAAABlQYAAHgBAAA8Pb9lzgnNP5orb2Ykk9I/AAAAP6ECAAAAAAAAAZYGAAB4AQAA6EbqLPwXzT/+QoByAM3SPwAAAD+wAgAAAAAAAAGXBgAAeAEAAJhQFfQpJs0/ZFqRftwG0z8AAAA/sAIAAAAAAAABmAYAAHgBAABw1arXQC3NP9xVOlbvOtM/AAAAP88CAAAAAAAAAZkGAAB4AQAATFpAu1c0zT8UwYP/JobTPwAAAD/PAgAAAAAAAAGaBgAAeAEAACTf1Z5uO80/HoAFRrri0z8AAAA/3wIAAAAAAAABmwYAAHgBAABYd8EQ4V7NPyo/h4xNP9Q/AAAAP98CAAAAAAAAAZwGAAB4AQAAbJRCZmqJzT9iqtA1hYrUPwAAAD/vAgAAAAAAAAGdBgAAeAEAAHyxw7vzs80/xsHhQWHE1D8AAAA/7wIAAAAAAAABngYAAHgBAAAYXQW8wfPNPwItK+uYD9U/AAAAPw4DAAAAAAAAAZ8GAAB4AQAAtAhHvI8zzj9GfAxgB1XVPwAAAD8OAwAAAAAAAAGgBgAAeAEAAAC+s4OLgc4/+gcVZvVx1T8AAAA/DgMAAAAAAAABoQYAAHgBAACYafWDWcHOP56vhaCslNU/AAAAPy0DAAAAAAAAAaIGAAB4AQAANBU3hCcBzz9SO46mmrHVPwAAAD8tAwAAAAAAAAGjBgAAeAEAANDAeIT1QM8/MnNeDy291T8AAAA/LQMAAAAAAAABpAYAAHgBAABsbLqEw4DPPyKPxkP2wtU/AAAAP0wDAAAAAAAAAaUGAAB4AQAAtCEnTL/Ozz8Wqy54v8jVPwAAAD9MAwAAAAAAAAGmBgAAeAEAABIp/xfSCtA/MnNeDy291T8AAAA/TAMAAAAAAAABpwYAAHgBAADg/h8YuSrQPzJzXg8tvdU/AAAAP2wDAAAAAAAAAagGAAB4AQAA/MoVUXI80D9CV/baY7fVPwAAAD9sAwAAAAAAAAGpBgAAeAEAAIZZ1vu2UdA/Qlf22mO31T8AAAA/bAMAAAAAAAABqgYAAHgBAAAQ6Jam+2bQP3IDvj0IptU/AAAAP3sDAAAAAAAAAasGAAB4AQAAmHZXUUB80D+er4WgrJTVPwAAAD97AwAAAAAAAAGsBgAAeAEAAEiAghhuitA/vne1NxqJ1T8AAAA/mwMAAAAAAAABrQYAAHgBAABkTHhRJ5zQP+ojfZq+d9U/AAAAP5sDAAAAAAAAAa4GAAB4AQAAhBhuiuCt0D8K7KwxLGzVPwAAAD+qAwAAAAAAAAGvBgAAeAEAAJ7kY8OZv9A/GtBE/WJm1T8AAAA/qgMAAAAAAAABsAYAAHgBAAAocyRu3tTQP0Z8DGAHVdU/AAAAP7oDAAAAAAAAAbEGAAB4AQAARD8ap5fm0D9WYKQrPk/VPwAAAD+6AwAAAAAAAAGyBgAAeAEAAPRIRW7F9NA/otSbJVAy1T8AAAA/2QMAAAAAAAABswYAAHgBAABUXJv8IBHRP/JIkx9iFdU/AAAAP9kDAAAAAAAAAbQGAAB4AQAA3Opbp2Um0T8u2fJNPf7UPwAAAD/ZAwAAAAAAAAG1BgAAeAEAABiDRxnYSdE/tt1JdirK1D8AAAA/6QMAAAAAAAABtgYAAHgBAAC+3f381XDRP546MGRgc9Q/AAAAP+kDAAAAAAAAAbcGAAB4AQAAPL1JxOqe0T+We64dzRbUPwAAAD8IBAAAAAAAAAG4BgAAeAEAAOAXAKjoxdE/uGj0Od6o0z8AAAA/CAQAAAAAAAABuQYAAHgBAABAK1Y2ROLRP/gdau1cL9M/AAAAPwgEAAAAAAAAAboGAAB4AQAAoD6sxJ/+0T/wXuimydLSPwAAAD8nBAAAAAAAAAG7BgAAeAEAACrNbG/kE9I/BGiW96Nq0j8AAAA/JwQAAAAAAAABvAYAAHgBAADc1pc2EiLSP/ioFLEQDtI/AAAAPycEAAAAAAAAAb0GAAB4AQAAIh74i7Qs0j8ellrNIaDRPwAAAD9GBAAAAAAAAAG+BgAAeAEAAPqijW/LM9I/bi9oTNcg0T8AAAA/RgQAAAAAAAABvwYAAHgBAAD6oo1vyzPSPxohBZHVftA/AAAAP0YEAAAAAAAAAcAGAAB4AQAAjODC/T8w0j9I1mI2OXTPPwAAAD9WBAAAAAAAAAHBBgAAeAEAAA4BdzYrAtI/mPoaeaLTzT8AAAA/VgQAAAAAAAABwgYAAHgBAADESwpvL7TRP3CJviIJQMs/AAAAP3UEAAAAAAAAAcMGAAB4AQAAxEsKby+00T9wib4iCUDLPwAAAD91BAAAAAAAAAHEBgAAeAEAAMRLCm8vtNE/cIm+IglAyz8AAAA/hQQAAAAAAAABxQYAAHgBAADESwpvL7TRP3CJviIJQMs/AAAAP4UEAAAAAAAAAcYGAAB4AQAAENs02RSszj9QQep4ZjCqPwAAAD8AAAAAAAAAAAHHBgAAeAEAABDbNNkUrM4/UEHqeGYwqj8AAAA/EAAAAAAAAAAByAYAAHgBAAAQ2zTZFKzOP1BB6nhmMKo/AAAAPxAAAAAAAAAAAckGAAB4AQAAENs02RSszj9QQep4ZjCqPwAAAD8gAAAAAAAAAAHKBgAAeAEAABDbNNkUrM4/UEHqeGYwqj8AAAA/IAAAAAAAAAABywYAAHgBAAAQ2zTZFKzOP1BB6nhmMKo/AAAAPyAAAAAAAAAAAcwGAAB4AQAAENs02RSszj9QQep4ZjCqPwAAAD8gAAAAAAAAAAHNBgAAeAEAANyDsdh4LM4/kLdFWqqHsD8AAAA/PwAAAAAAAAABzgYAAHgBAADIZjCD7wHOP6j0yi1knbE/AAAAP08AAAAAAAAAAc8GAAB4AQAAkM5EEX3ezT+YYHIZ1iazPwAAAD9PAAAAAAAAAAHQBgAAeAEAAFg2WZ8Ku80/yFx5MyOZtD8AAAA/bgAAAAAAAAAB0QYAAHgBAACYD62CU4LNP/gXApQDaLY/AAAAP30AAAAAAAAAAdIGAAB4AQAADIHs1w5tzT8oFAmuUNq3PwAAAD99AAAAAAAAAAHTBgAAeAEAAITyKy3KV80/CICwmcJjuT8AAAA/fQAAAAAAAAAB1AYAAHgBAAAk39WebjvNPwDsV4U07bo/AAAAP40AAAAAAAAAAdUGAAB4AQAAcNWq10AtzT+gCB78NzG8PwAAAD+NAAAAAAAAAAHWBgAAeAEAAJhQFfQpJs0/ePbBWoMBvT8AAAA/rAAAAAAAAAAB1wYAAHgBAABw1arXQC3NP5B0xeepur0/AAAAP6wAAAAAAAAAAdgGAAB4AQAATFpAu1c0zT/Yw6ZcGAC+PwAAAD+sAAAAAAAAAAHZBgAAeAEAAExaQLtXNM0/2MOmXBgAvj8AAAA/zAAAAAAAAAAB2gYAAHgBAADQ6ABmnEnNP9jDplwYAL4/AAAAP8wAAAAAAAAAAdsGAAB4AQAANPxW9PdlzT/Yw6ZcGAC+PwAAAD/MAAAAAAAAAAHcBgAAeAEAAGyUQmZqic0/AJWERGCMvT8AAAA/6wAAAAAAAAAB3QYAAHgBAABYNlmfCrvNPzgl5HI7db0/AAAAP+sAAAAAAAAAAd4GAAB4AQAAyGYwg+8Bzj/41QL+zC+9PwAAAD/rAAAAAAAAAAHfBgAAeAEAAPCgMi4CV84/ePbBWoMBvT8AAAA/+gAAAAAAAAAB4AYAAHgBAAAQ2zTZFKzOP/AWgbc507w/AAAAP/oAAAAAAAAAAeEGAAB4AQAAlCiNEoMdzz+ox59Cy428PwAAAD8aAQAAAAAAAAHiBgAAeAEAAMh/EBMfnc8/aDdAFPCkvD8AAAA/GgEAAAAAAAAB4wYAAHgBAACA68mJXQ7QP6AIHvw3Mbw/AAAAPxoBAAAAAAAAAeQGAAB4AQAA1k+rNIlD0D8gKd1Y7gK8PwAAAD85AQAAAAAAAAHlBgAAeAEAAL7xwW0pddA/4Jh9KhMavD8AAAA/OQEAAAAAAAAB5gYAAHgBAADQDkPDsp/QP1D6ukA2j7s/AAAAPzkBAAAAAAAAAecGAAB4AQAAxF/O34K40D/IGnqd7GC7PwAAAD9YAQAAAAAAAAHoBgAAeAEAAE7ujorHzdA/yBp6nexguz8AAAA/WAEAAAAAAAAB6QYAAHgBAAAocyRu3tTQP8gaep3sYLs/AAAAP1gBAAAAAAAAAeoGAAB4AQAAarqEw4Df0D8QalsSW6a7PwAAAD9YAQAAAAAAAAHrBgAAeAEAAGq6hMOA39A/QDs5+qIyuz8AAAA/aAEAAAAAAAAB7AYAAHgBAABgCxDgUPjQPyAp3VjuArw/AAAAP4cBAAAAAAAAAe0GAAB4AQAAYAsQ4FD40D8gKd1Y7gK8PwAAAD+HAQAAAAAAAAHuBgAAeAEAAGALEOBQ+NA/ICndWO4CvD8AAAA/hwEAAAAAAAAB7wYAAHgBAABgCxDgUPjQPyAp3VjuArw/AAAAP5cBAAAAAAAAAfAGAAB4AQAA4B5iS1UPzz/Adn2AuiquPwAAAD8AAAAAAAAAAAHxBgAAeAEAAOAeYktVD88/wHZ9gLoqrj8AAAA/EAAAAAAAAAAB8gYAAHgBAADgHmJLVQ/PP8B2fYC6Kq4/AAAAPxAAAAAAAAAAAfMGAAB4AQAA4B5iS1UPzz/Adn2AuiquPwAAAD8mAAAAAAAAAAH0BgAAeAEAAOAeYktVD88/wHZ9gLoqrj8AAAA/JgAAAAAAAAAB9QYAAHgBAAB8yqNLI0/PP+iEKlw/hrE/AAAAP0YAAAAAAAAAAfYGAAB4AQAAuGKPvZVyzz8Awq8v+ZuyPwAAAD9GAAAAAAAAAAH3BgAAeAEAAEDxT2jah88/cE4WeCH3sz8AAAA/RgAAAAAAAAAB+AYAAHgBAADIfxATH53PP9jafMBJUrU/AAAAP1UAAAAAAAAAAfkGAAB4AQAA3JyRaKjHzz+4RiSsu9u2PwAAAD9VAAAAAAAAAAH6BgAAeAEAADyw5/YD5M8/eCJsaVJ8uD8AAAA/ZQAAAAAAAAAB+wYAAHgBAACmZjSmRgfQP3gMF+Lqvro/AAAAP3QAAAAAAAAAAfwGAAB4AQAAxDIq3/8Y0D/41QL+zC+9PwAAAD90AAAAAAAAAAH9BgAAeAEAAOD+Hxi5KtA/CH8vvfjOvz8AAAA/lAAAAAAAAAAB/gYAAHgBAABKweqJRC7QPyjcXdV/K8E/AAAAP5QAAAAAAAAAAf8GAAB4AQAAdDxVpi0n0D9MGeOoOUHCPwAAAD+UAAAAAAAAAAEABwAAeAEAAMg+qKFI+c8/QM+2nvIFwz8AAAA/swAAAAAAAAABAQcAAHgBAADIPqihSPnPP0DPtp7yBcM/AAAAP7MAAAAAAAAAAQIHAAB4AQAAyD6ooUj5zz9Az7ae8gXDPwAAAD+zAAAAAAAAAAEDBwAAeAEAAMg+qKFI+c8/QM+2nvIFwz8AAAA/swAAAAAAAAABBAcAAHgBAAAgqtYyqE20Px6WWs0hoNE/AAAAPwAAAAAAAAAAAQUHAAB4AQAAAAuF+nHbtD/EYuGMfGDRPwAAAD8gAAAAAAAAAAEGBwAAeAEAAAALhfpx27Q/xGLhjHxg0T8AAAA/IAAAAAAAAAABBwcAAHgBAAAAC4X6cdu0P8Ri4Yx8YNE/AAAAPy8AAAAAAAAAAQgHAAB4AQAAAAuF+nHbtD/EYuGMfGDRPwAAAD8vAAAAAAAAAAEJBwAAeAEAAAALhfpx27Q/xGLhjHxg0T8AAAA/LwAAAAAAAAABCgcAAHgBAAAAC4X6cdu0P8Ri4Yx8YNE/AAAAPy8AAAAAAAAAAQsHAAB4AQAAAAuF+nHbtD/EYuGMfGDRPwAAAD9OAAAAAAAAAAEMBwAAeAEAAAALhfpx27Q/xGLhjHxg0T8AAAA/TgAAAAAAAAABDQcAAHgBAAAAC4X6cdu0P8Ri4Yx8YNE/AAAAP04AAAAAAAAAAQ4HAAB4AQAAAAuF+nHbtD/EYuGMfGDRPwAAAD9OAAAAAAAAAAEPBwAAeAEAAMCvYDR8zLU/0CFj0w+90T8AAAA/fQAAAAAAAAABEAcAAHgBAACwLZBRz4S2P6J1m3BrztE/AAAAP30AAAAAAAAAAREHAAB4AQAAeO/s4GKgtz9UAaR2WevRPwAAAD+dAAAAAAAAAAESBwAAeAEAAOid8+Gan7g/JlXcE7X80T8AAAA/nQAAAAAAAAABEwcAAHgBAADAfNHGt+W5P+jEfOXZE9I/AAAAP6wAAAAAAAAAARQHAAB4AQAAmFuvq9Qruz+6GLWCNSXSPwAAAD+sAAAAAAAAAAEVBwAAeAEAAPBqZHTWuLw/jGztH5E20j8AAAA/vAAAAAAAAAABFgcAAHgBAACQcO51qje+P36IVVRaPNI/AAAAP7wAAAAAAAAAARcHAAB4AQAAMHZ4d362vz+MbO0fkTbSPwAAAD/LAAAAAAAAAAEYBwAAeAEAAIQqK65NfsA/jGztH5E20j8AAAA/ywAAAAAAAAABGQcAAHgBAADwGZogXCHBP5xQhevHMNI/AAAAP+sAAAAAAAAAARoHAAB4AQAAsP/dyzy2wT/K/ExObB/SPwAAAD/rAAAAAAAAAAEbBwAAeAEAAJRgjJMGRMI/6MR85dkT0j8AAAA/6wAAAAAAAAABHAcAAHgBAAAYruTMdLXCPxhxREh+AtI/AAAAPwoBAAAAAAAAAR0HAAB4AQAAoPs8BuMmwz+CrWvZ/dnRPwAAAD8KAQAAAAAAAAEeBwAAeAEAAEzE/1s6kcM/onWbcGvO0T8AAAA/CgEAAAAAAAABHwcAAHgBAABIg5fqY+3DP9AhY9MPvdE/AAAAPxoBAAAAAAAAASAHAAB4AQAAkDgEsl87xD/gBfueRrfRPwAAAD8aAQAAAAAAAAEhBwAAeAEAAIz3m0CJl8Q/8OmSan2x0T8AAAA/OQEAAAAAAAABIgcAAHgBAACItjPPsvPEPw6ywgHrpdE/AAAAPzkBAAAAAAAAASMHAAB4AQAAIGJ1z4AzxT8OssIB66XRPwAAAD9IAQAAAAAAAAEkBwAAeAEAAOSIIew3bMU/4AX7nka30T8AAAA/SAEAAAAAAAABJQcAAHgBAABYufjPHLPFP/Dpkmp9sdE/AAAAP1gBAAAAAAAAASYHAAB4AQAAzOnPswH6xT/gBfueRrfRPwAAAD9YAQAAAAAAAAEnBwAAeAEAADwap5fmQMY/8OmSan2x0T8AAAA/dwEAAAAAAAABKAcAAHgBAACwSn57y4fGP/Dpkmp9sdE/AAAAP3cBAAAAAAAAASkHAAB4AQAAqAkWCvXjxj8OssIB66XRPwAAAD93AQAAAAAAAAEqBwAAeAEAAKjIrZgeQMc/8OmSan2x0T8AAAA/lgEAAAAAAAABKwcAAHgBAACkh0UnSJzHP+AF+55Gt9E/AAAAP5YBAAAAAAAAASwHAAB4AQAAxMFH0lrxxz/QIWPTD73RPwAAAD+WAQAAAAAAAAEtBwAAeAEAAEgPoAvJYsg/sFkzPKLI0T8AAAA/tQEAAAAAAAABLgcAAHgBAAD412JhIM3IP4Kta9n92dE/AAAAP7UBAAAAAAAAAS8HAAB4AQAAoKAlt3c3yT90ydMNx9/RPwAAAD+1AQAAAAAAAAEwBwAAeAEAAHTkUim4msk/Rh0MqyLx0T8AAAA/xAEAAAAAAAABMQcAAHgBAADQtkBGPRPKPxhxREh+AtI/AAAAP8QBAAAAAAAAATIHAAB4AQAAgH8DnJR9yj/4qBSxEA7SPwAAAD/kAQAAAAAAAAEzBwAAeAEAANxR8bgZ9so/6MR85dkT0j8AAAA/5AEAAAAAAAABNAcAAHgBAAA8JN/Vnm7LP+jEfOXZE9I/AAAAP+QBAAAAAAAAATUHAAB4AQAAwHE3Dw3gyz/oxHzl2RPSPwAAAD8DAgAAAAAAAAE2BwAAeAEAALgwz502PMw/yvxMTmwf0j8AAAA/AwIAAAAAAAABNwcAAHgBAACw72YsYJjMP6o0Hbf+KtI/AAAAPwMCAAAAAAAAATgHAAB4AQAAKCA+EEXfzD+6GLWCNSXSPwAAAD8TAgAAAAAAAAE5BwAAeAEAAMTLfxATH80/qjQdt/4q0j8AAAA/EwIAAAAAAAABOgcAAHgBAACE8istylfNP7oYtYI1JdI/AAAAPzICAAAAAAAAATsHAAB4AQAAHJ5tLZiXzT+qNB23/irSPwAAAD8yAgAAAAAAAAE8BwAAeAEAAFg2WZ8Ku80/+KgUsRAO0j8AAAA/QQIAAAAAAAABPQcAAHgBAABsU9r0k+XNPzxeimSPlNE/AAAAP0ECAAAAAAAAAT4HAAB4AQAAbFPa9JPlzT88Xopkj5TRPwAAAD9RAgAAAAAAAAE/BwAAeAEAAGxT2vST5c0/PF6KZI+U0T8AAAA/UQIAAAAAAAABQAcAAHgBAABsU9r0k+XNPzxeimSPlNE/AAAAP1ECAAAAAAAAAUEHAAB4AQAAuBPhczo5vD8UG9rVWKXNPwAAAD8AAAAAAAAAAAFCBwAAeAEAALgT4XM6Obw/FBva1VilzT8AAAA/EAAAAAAAAAABQwcAAHgBAAC4E+FzOjm8PxQb2tVYpc0/AAAAPxAAAAAAAAAAAUQHAAB4AQAAuBPhczo5vD8UG9rVWKXNPwAAAD8vAAAAAAAAAAFFBwAAeAEAALgT4XM6Obw/FBva1VilzT8AAAA/LwAAAAAAAAABRgcAAHgBAAAIbwU6MEi7P3gy6+E0380/AAAAPy8AAAAAAAAAAUcHAAB4AQAA8FGE5KYduz8k2lsc7AHOPwAAAD8/AAAAAAAAAAFIBwAAeAEAACAOV3Jmuro/0EBOnTaBzj8AAAA/PwAAAAAAAAABSQcAAHgBAADQmVIcQRC6P0AX4e+lF88/AAAAP14AAAAAAAAAAUoHAAB4AQAA4Bsj/+1XuT8oDjOfy3/PPwAAAD9eAAAAAAAAAAFLBwAAeAEAADiUyBptkbg/GAWFTvHnzz8AAAA/XgAAAAAAAAABTAcAAHgBAACIDG427Mq3PwB+634LKNA/AAAAP24AAAAAAAAAAU0HAAB4AQAASJhp4MYgtz9IzczzeW3QPwAAAD99AAAAAAAAAAFOBwAAeAEAAAAkZYqhdrY/khyuaOiy0D8AAAA/fQAAAAAAAAABTwcAAHgBAAAIpjVtTr61P9hrj91W+NA/AAAAP50AAAAAAAAAAVAHAAB4AQAAECgGUPsFtT8unwge/DfRPwAAAD+dAAAAAAAAAAFRBwAAeAEAACCq1jKoTbQ/Wia6+/yI0T8AAAA/nQAAAAAAAAABUgcAAHgBAADoUlMyDM6zP8I9ywfZwtE/AAAAP6wAAAAAAAAAAVMHAAB4AQAAICynFVWVsz9GHQyrIvHRPwAAAD+sAAAAAAAAAAFUBwAAeAEAALj7zzFwTrM/6MR85dkT0j8AAAA/ywAAAAAAAAABVQcAAHgBAAC4+88xcE6zP5xQhevHMNI/AAAAP8sAAAAAAAAAAVYHAAB4AQAAEA8mwMtqsz9ewCW97EfSPwAAAD/bAAAAAAAAAAFXBwAAeAEAADhJKGvev7M/IjDGjhFf0j8AAAA/2wAAAAAAAAABWAcAAHgBAAAQjVXdHiO0P/SD/ittcNI/AAAAP+sAAAAAAAAAAVkHAAB4AQAAqPcubBa/tD/0g/4rbXDSPwAAAD/rAAAAAAAAAAFaBwAAeAEAAEh/iVCXhbU/qA8HMluN0j8AAAA/CgEAAAAAAAABWwcAAHgBAABgN7sY/ZK2Pw4nGD43x9I/AAAAPwoBAAAAAAAAAVwHAAB4AQAA0OXBGTWStz9kWpF+3AbTPwAAAD8KAQAAAAAAAAFdBwAAeAEAAOid8+Gan7g/+B1q7Vwv0z8AAAA/KQEAAAAAAAABXgcAAHgBAADwOKRUd4K5PxTBg/8mhtM/AAAAPykBAAAAAAAAAV8HAAB4AQAASMopACZXuj9aEGV0lcvTPwAAAD8pAQAAAAAAAAFgBwAAeAEAAJhbr6vUK7s/wid2gHEF1D8AAAA/OQEAAAAAAAABYQcAAHgBAACAvF1znrm7P1brTu/xLdQ/AAAAPzkBAAAAAAAAAWIHAAB4AQAA+Ow0V4MAvD/6kr8pqVDUPwAAAD9YAQAAAAAAAAFjBwAAeAEAALgT4XM6Obw/UsY4ak6Q1D8AAAA/WAEAAAAAAAABZAcAAHgBAAC4E+FzOjm8P1LGOGpOkNQ/AAAAP1gBAAAAAAAAAWUHAAB4AQAAuBPhczo5vD9SxjhqTpDUPwAAAD93AQAAAAAAAAFmBwAAeAEAALgT4XM6Obw/UsY4ak6Q1D8AAAA/dwEAAAAAAAABZwcAAHgBAAAA8qRqQkCzPyC7cFLFPdE/AAAAPwAAAAAAAAAAAWgHAAB4AQAAAPKkakJAsz8gu3BSxT3RPwAAAD8QAAAAAAAAAAFpBwAAeAEAAADypGpCQLM/ILtwUsU90T8AAAA/EAAAAAAAAAABagcAAHgBAAAA8qRqQkCzPyC7cFLFPdE/AAAAPx8AAAAAAAAAAWsHAAB4AQAAAPKkakJAsz8gu3BSxT3RPwAAAD8fAAAAAAAAAAFsBwAAeAEAAADypGpCQLM/ILtwUsU90T8AAAA/PgAAAAAAAAABbQcAAHgBAAAA8qRqQkCzPyC7cFLFPdE/AAAAPz4AAAAAAAAAAW4HAAB4AQAAAPKkakJAsz8gu3BSxT3RPwAAAD8+AAAAAAAAAAFvBwAAeAEAAADypGpCQLM/ILtwUsU90T8AAAA/PgAAAAAAAAABcAcAAHgBAAAA8qRqQkCzPyC7cFLFPdE/AAAAP04AAAAAAAAAAXEHAAB4AQAAAPKkakJAsz8gu3BSxT3RPwAAAD9OAAAAAAAAAAFyBwAAeAEAAADypGpCQLM/ILtwUsU90T8AAAA/TgAAAAAAAAABcwcAAHgBAABQ6HmjFDKzP0jNzPN5bdA/AAAAP30AAAAAAAAAAXQHAAB4AQAAUOh5oxQysz/U0SMcZznQPwAAAD99AAAAAAAAAAF1BwAAeAEAAFDoeaMUMrM/+DxVt4Pzzz8AAAA/nAAAAAAAAAABdgcAAHgBAAAA8qRqQkCzP4RmwmQUXc8/AAAAP5wAAAAAAAAAAXcHAAB4AQAAqN5O3OYjsz9UII9AgK/OPwAAAD+cAAAAAAAAAAF4BwAAeAEAAPDUIxW5FbM/PKKLs1n2zT8AAAA/uwAAAAAAAAABeQcAAHgBAACQwc2GXfmyP7ADycl8a80/AAAAP7sAAAAAAAAAAXoHAAB4AQAAeKRMMdTOsj8gZQbgn+DMPwAAAD/LAAAAAAAAAAF7BwAAeAEAAGiHy9tKpLI/UDbkx+dszD8AAAA/ywAAAAAAAAABfAcAAHgBAACoYB+/k2uyP6DP8Uad7cs/AAAAP8sAAAAAAAAAAX0HAAB4AQAA6Dlzotwysj/0aP/FUm7LPwAAAD/qAAAAAAAAAAF+BwAAeAEAAHAJnL7367E/ZMo83HXjyj8AAAA/6gAAAAAAAAABfwcAAHgBAABQz5kT5ZaxP9ArevKYWMo/AAAAP+oAAAAAAAAAAYAHAAB4AQAAgItsoaQzsT9kVeefKcLJPwAAAD8KAQAAAAAAAAGBBwAAeAEAAKhHPy9k0LA/9H5UTboryT8AAAA/CgEAAAAAAAABggcAAHgBAAAo+ub19V6wPwSIAp6Uw8g/AAAAPwoBAAAAAAAAAYMHAAB4AQAAAMDkSuMJsD/AOCEpJn7IPwAAAD8pAQAAAAAAAAGEBwAAeAEAAFD4brFFTa8/3ABRwJNyyD8AAAA/KQEAAAAAAAABhQcAAHgBAADAcBTNxIauP/zIgFcBZ8g/AAAAPykBAAAAAAAAAYYHAAB4AQAAEOm56EPArT8kUDI1ArjIPwAAAD84AQAAAAAAAAGHBwAAeAEAAGBhXwTD+aw/BIgCnpTDyD8AAAA/OAEAAAAAAAABiAcAAHgBAABQxq6R5hasP8j3om+52sg/AAAAP2ABAAAAAAAAAYkHAAB4AQAAwD5UrWVQqz9wnxOqcP3IPwAAAD9gAQAAAAAAAAGKBwAAeAEAAECQTawtUao/EEeE5CcgyT8AAAA/YAEAAAAAAAABiwcAAHgBAACAzvAcmjWpP7Tu9B7fQsk/AAAAP38BAAAAAAAAAYwHAAB4AQAAECDqG2I2qD8APtaTTYjJPwAAAD9/AQAAAAAAAAGNBwAAeAEAAHCYjzfhb6c/oOVGzgSryT8AAAA/fwEAAAAAAAABjgcAAHgBAABg/d7EBI2mPwj9V9rg5Mk/AAAAP48BAAAAAAAAAY8HAAB4AQAAkDuCNXFxpT9wFGnmvB7KPwAAAD+PAQAAAAAAAAGQBwAAeAEAADCNezQ5cqQ/lJsaxL1vyj8AAAA/rgEAAAAAAAABkQcAAHgBAACQBSFQuKujP8QizKG+wMo/AAAAP64BAAAAAAAAAZIHAAB4AQAAwEPEwCSQoj+kWpwKUczKPwAAAD+uAQAAAAAAAAGTBwAAeAEAABC8adyjyaE/CHKtFi0Gyz8AAAA/zQEAAAAAAAABlAcAAHgBAABwNA/4IgOhP5BR7rl2NMs/AAAAP80BAAAAAAAAAZUHAAB4AQAAAIYI9+oDoD/0aP/FUm7LPwAAAD/NAQAAAAAAAAGWBwAAeAEAACCvA+xlCZ4/eEhAaZycyz8AAAA/7AEAAAAAAAABlwcAAHgBAACA7aZc0u2cPwAogQzmyss/AAAAP+wBAAAAAAAAAZgHAAB4AQAA4ASesIeZmz+AB8KvL/nLPwAAAD/sAQAAAAAAAAGZBwAAeAEAAGAclQQ9RZo/COcCU3knzD8AAAA//AEAAAAAAAABmgcAAHgBAADAM4xY8vCYP5TGQ/bCVcw/AAAAP/wBAAAAAAAAAZsHAAB4AQAAAHIvyV7Vlz+4TfXTw6bMPwAAAD8bAgAAAAAAAAGcBwAAeAEAAKBiegBdSJY/BJ3WSDLszD8AAAA/GwIAAAAAAAABnQcAAHgBAADgoB1xySyVP7ADycl8a80/AAAAPysCAAAAAAAAAZ4HAAB4AQAA4AVt/uxJlD+4wkoQEMjNPwAAAD8rAgAAAAAAAAGfBwAAeAEAAMBqvIsQZ5M/iPFsKMg7zj8AAAA/OgIAAAAAAAABoAcAAHgBAABAHWRSovWSP7B4HgbJjM4/AAAAPzoCAAAAAAAAAaEHAAB4AQAAAKlf/HxLkj8UkC8SpcbOPwAAAD9aAgAAAAAAAAGiBwAAeAEAAAAOr4mgaJE/QBfh76UXzz8AAAA/WgIAAAAAAAABowcAAHgBAADANFumV6GRPwxGAwhei88/AAAAP1oCAAAAAAAAAaQHAAB4AQAAQOcCbekvkT84zbTlXtzPPwAAAD95AgAAAAAAAAGlBwAAeAEAAAAOr4mgaJE/IkYbFnkc0D8AAAA/eQIAAAAAAAABpgcAAHgBAADANFumV6GRP6YlXLnCStA/AAAAP3kCAAAAAAAAAacHAAB4AQAAwDRbplehkT846TQoQ3PQPwAAAD+YAgAAAAAAAAGoBwAAeAEAAAAOr4mgaJE/zqwNl8Ob0D8AAAA/mAIAAAAAAAABqQcAAHgBAABA5wJt6S+RPxj87gsy4dA/AAAAP5gCAAAAAAAAAaoHAAB4AQAAAA6viaBokT+qv8d6sgnRPwAAAD+oAgAAAAAAAAGrBwAAeAEAAIBbB8MO2pE/QIOg6TIy0T8AAAA/qAIAAAAAAAABrAcAAHgBAACA9rc167ySP+IqESTqVNE/AAAAP8cCAAAAAAAAAa0HAAB4AQAAoJFoqMefkz9KQiIwxo7RPwAAAD/HAgAAAAAAAAGuBwAAeAEAAOAFbf7sSZQ/onWbcGvO0T8AAAA/xwIAAAAAAAABrwcAAHgBAADgoB1xySyVPwiNrHxHCNI/AAAAP+YCAAAAAAAAAbAHAAB4AQAAADzO46UPlj+qNB23/irSPwAAAD/mAgAAAAAAAAGxBwAAeAEAAIAk14/wY5c/Pvj1JX9T0j8AAAA/5gIAAAAAAAABsgcAAHgBAADAM4xY8vCYP9a7zpT/e9I/AAAAPwYDAAAAAAAAAbMHAAB4AQAAoPXo54UMmj94Yz/Ptp7SPwAAAD8GAwAAAAAAAAG0BwAAeAEAAIArSs0+0ps//kKAcgDN0j8AAAA/BgMAAAAAAAABtQcAAHgBAADgOv+VQF+dP7DOiHju6dI/AAAAPyUDAAAAAAAAAbYHAAB4AQAAANavCB1Cnj+CIsEVSvvSPwAAAD8lAwAAAAAAAAG3BwAAeAEAAIC+uLRnlp8/RpJh524S0z8AAAA/JQMAAAAAAAABuAcAAHgBAACQ02AwWXWgP+w50iEmNdM/AAAAPzQDAAAAAAAAAbkHAAB4AQAAoG4RozVYoT/McaKKuEDTPwAAAD80AwAAAAAAAAG6BwAAeAEAAPAcGKRtV6I/gP2qkKZd0z8AAAA/VAMAAAAAAAABuwcAAHgBAACgpHKI7h2jPzKJs5aUetM/AAAAP1QDAAAAAAAAAbwHAAB4AQAAEFN5iSYdpD9CbUtiy3TTPwAAAD9UAwAAAAAAAAG9BwAAeAEAAGBiLlIoqqU/IqUby12A0z8AAAA/cgMAAAAAAAABvgcAAHgBAABQXo2MzhqnP/T4U2i5kdM/AAAAP3IDAAAAAAAAAb8HAAB4AQAAMFrsxnSLqD+mhFxup67TPwAAAD9yAwAAAAAAAAHABwAAeAEAAJBpoY92GKo/TizNqF7R0z8AAAA/kQMAAAAAAAABwQcAAHgBAADAPlStZVCrPx6ABUa64tM/AAAAP5EDAAAAAAAAAcIHAAB4AQAAsNkEIEIzrD/+t9WuTO7TPwAAAD+RAwAAAAAAAAHDBwAAeAEAAMB0tZIeFq0/0gsOTKj/0z8AAAA/oQMAAAAAAAABxAcAAHgBAADQD2YF+/itP+7TPeMV9NM/AAAAP6EDAAAAAAAAAcUHAAB4AQAAgJfA6Xu/rj/u0z3jFfTTPwAAAD/AAwAAAAAAAAHGBwAAeAEAAFD4brFFTa8/3u+lF9/50z8AAAA/wAMAAAAAAAABxwcAAHgBAACgbHMHa/evP/631a5M7tM/AAAAP8ADAAAAAAAAAcgHAAB4AQAAwOaQZ5pCsD8OnG16g+jTPwAAAD/fAwAAAAAAAAHJBwAAeAEAAJgqvtnapbA/TizNqF7R0z8AAAA/3wMAAAAAAAABygcAAHgBAADAZMCE7fqwP6aEXG6nrtM/AAAAP98DAAAAAAAAAcsHAAB4AQAAkKjt9i1esT8E3esz8IvTPwAAAD//AwAAAAAAAAHMBwAAeAEAAGDsGmluwbE/cBkTxW9j0z8AAAA//wMAAAAAAAABzQcAAHgBAADYHPJMUwiyP76NCr+BRtM/AAAAP/8DAAAAAAAAAc4HAAB4AQAA6Dlzotwysj9GkmHnbhLTPwAAAD8OBAAAAAAAAAHPBwAAeAEAAKhgH7+Ta7I/ourwrLfv0j8AAAA/DgQAAAAAAAAB0AcAAHgBAAD4VvT3ZV2yPx4LsAluwdI/AAAAPy0EAAAAAAAAAdEHAAB4AQAAwH2gFB2Wsj/I1zbJyIHSPwAAAD8tBAAAAAAAAAHSBwAAeAEAAGiHy9tKpLI/XsAlvexH0j8AAAA/LQQAAAAAAAAB0wcAAHgBAADQmiFqpsCyPxhxREh+AtI/AAAAP00EAAAAAAAAAdQHAAB4AQAA0JohaqbAsj+wWTM8osjRPwAAAD9NBAAAAAAAAAHVBwAAeAEAAHikTDHUzrI/Wia6+/yI0T8AAAA/TQQAAAAAAAAB1gcAAHgBAADQmiFqpsCyPy6fCB78N9E/AAAAP2wEAAAAAAAAAdcHAAB4AQAAGJH2oniysj8m4IbXaNvQPwAAAD9sBAAAAAAAAAHYBwAAeAEAABB0dU3vh7I/OOk0KENz0D8AAAA/bAQAAAAAAAAB2QcAAHgBAABATckwOE+yP/KZU7PULdA/AAAAP4sEAAAAAAAAAdoHAAB4AQAA6Dlzotwysj/sfdNw8JbPPwAAAD+LBAAAAAAAAAHbBwAAeAEAANgc8kxTCLI/2P/P48ndzj8AAAA/iwQAAAAAAAAB3AcAAHgBAADYHPJMUwiyP+RJ/O0QGc4/AAAAP5sEAAAAAAAAAd0HAAB4AQAAKBPHhSX6sT8MXFiPxUjNPwAAAD+bBAAAAAAAAAHeBwAAeAEAAMD/cPfJ3bE/+N1UAp+PzD8AAAA/ugQAAAAAAAAB3wcAAHgBAACoxW5Mt4ixP6DP8Uad7cs/AAAAP7oEAAAAAAAAAeAHAAB4AQAAgItsoaQzsT8QMS9dwGLLPwAAAD+6BAAAAAAAAAHhBwAAeAEAAKhHPy9k0LA/hJJsc+PXyj8AAAA/2QQAAAAAAAAB4gcAAHgBAADA5pBnmkKwP5SbGsS9b8o/AAAAP9kEAAAAAAAAAeMHAAB4AQAAUPhusUVNrz+spMgUmAfKPwAAAD/ZBAAAAAAAAAHkBwAAeAEAAGD8D3ef3K0/RI23CLzNyT8AAAA/+QQAAAAAAAAB5QcAAHgBAADgEwfLVIisP1yWZVmWZck/AAAAP/kEAAAAAAAAAeYHAAB4AQAAELf5yOSJqj8QR4TkJyDJPwAAAD/5BAAAAAAAAAHnBwAAeAEAABC3+cjkiao/EEeE5CcgyT8AAAA/CAUAAAAAAAAB6AcAAHgBAAAQt/nI5ImqPxBHhOQnIMk/AAAAPwgFAAAAAAAAAekHAAB4AQAAELf5yOSJqj8QR4TkJyDJPwAAAD8nBQAAAAAAAAHqBwAAeAEAADC/O1SYqKc/mHbHoD3ksD8AAAA/AAAAAAAAAAAB6wcAAHgBAACQbUJV0KeoPzDYupbdn60/AAAAPx8AAAAAAAAAAewHAAB4AQAAkG1CVdCnqD8w2LqW3Z+tPwAAAD8fAAAAAAAAAAHtBwAAeAEAAJA34W8X4qY/kPxy2Ub/qz8AAAA/HwAAAAAAAAAB7gcAAHgBAAAgidpu3+KlP3C/7QWN6ao/AAAAPz8AAAAAAAAAAe8HAAB4AQAAkKDRwpSOpD9QQep4ZjCqPwAAAD8/AAAAAAAAAAHwBwAAeAEAAOB9xms35aI/0GGp1RwCqj8AAAA/TgAAAAAAAAAB8QcAAHgBAADwgWcxkXShPzDD5us/d6k/AAAAP04AAAAAAAAAAfIHAAB4AQAAMMAKov1YoD8wBGWlrBqpPwAAAD9eAAAAAAAAAAHzBwAAeAEAAADWrwgdQp4/sOOlSPZIqT8AAAA/XgAAAAAAAAAB9AcAAHgBAAAg3vGT0GCbPyBF414Zvqg/AAAAP30AAAAAAAAAAfUHAAB4AQAAAKiQrhebmT8ww+brP3epPwAAAD99AAAAAAAAAAH2BwAAeAEAAIC/hwLNRpg/YABsv/mMqj8AAAA/fQAAAAAAAAAB9wcAAHgBAACg/SpzOSuXPwBesO9pdKs/AAAAP5wAAAAAAAAAAfgHAAB4AQAAYIkmHRSBlj8QmzXDI4qsPwAAAD+cAAAAAAAAAAH5BwAAeAEAAGCJJh0UgZY/QFa+IwRZrj8AAAA/nAAAAAAAAAAB+gcAAHgBAABgiSYdFIGWP/AxBuGa+a8/AAAAP6wAAAAAAAAAAfsHAAB4AQAAYIkmHRSBlj+YdsegPeSwPwAAAD+sAAAAAAAAAAH8BwAAeAEAAKD9KnM5K5c/MNQL0a3LsT8AAAA/ywAAAAAAAAAB/QcAAHgBAADg1n5WgvKWP8gxUAEes7I/AAAAP8sAAAAAAAAAAf4HAAB4AQAAoP0qczkrlz9Y0BLr+j2zPwAAAD/LAAAAAAAAAAH/BwAAeAEAAKD9KnM5K5c/sN51pvzfsz8AAAA/6gAAAAAAAAABAAgAAHgBAABAsNI5y7mWP0B9OJDZarQ/AAAAP+oAAAAAAAAAAQEIAAB4AQAA4NZ+VoLylj9AfTiQ2Wq0PwAAAD/qAAAAAAAAAAECCAAAeAEAAECw0jnLuZY/yFx5MyOZtD8AAAA/6gAAAAAAAAABAwgAAHgBAADg1n5WgvKWP8hceTMjmbQ/AAAAPwoBAAAAAAAAAQQIAAB4AQAAgCTXj/Bjlz/IXHkzI5m0PwAAAD8KAQAAAAAAAAEFCAAAeAEAAIC/hwLNRpg/CKxaqJHetD8AAAA/CgEAAAAAAAABBggAAHgBAACAv4cCzUaYPwisWqiR3rQ/AAAAPwoBAAAAAAAAAQcIAAB4AQAAgL+HAs1GmD8IrFqokd60PwAAAD8KAQAAAAAAAAEICAAAeAEAAEB5ogatQ5w/gMwZBUiwtD8AAAA/OQEAAAAAAAABCQgAAHgBAAAgrwPsZQmeP0g8utZsx7Q/AAAAPzkBAAAAAAAAAQoIAAB4AQAA0Ky0E6I8oD/QG/t5tvW0PwAAAD9YAQAAAAAAAAELCAAAeAEAAPCBZzGRdKE/mEodkm5ptT8AAAA/WAEAAAAAAAABDAgAAHgBAACAanDd28iiP3A4wfC5ObY/AAAAP1gBAAAAAAAAAQ0IAAB4AQAAEFN5iSYdpD8A14PalsS2PwAAAD93AQAAAAAAAAEOCAAAeAEAAPBO2MPMjaU/oDTICgestz8AAAA/dwEAAAAAAAABDwgAAHgBAADAEDVTYKmmP4Dh7a/l2Lg/AAAAP3cBAAAAAAAAARAIAAB4AQAAcJiPN+Fvpz/YrtKxete5PwAAAD+HAQAAAAAAAAERCAAAeAEAAGD5Pf+q/ac/AOxXhTTtuj8AAAA/hwEAAAAAAAABEggAAHgBAABg+T3/qv2nPyAp3VjuArw/AAAAP6YBAAAAAAAAARMIAAB4AQAAsHHjGio3pz84JeRyO3W9PwAAAD+mAQAAAAAAAAEUCAAAeAEAAOCvhouWG6Y/YGJpRvWKvj8AAAA/tgEAAAAAAAABFQgAAHgBAABwZs8XgjmkP8AvTkiKib8/AAAAP7YBAAAAAAAAARYIAAB4AQAAELxp3KPJoT+sRkk8fTjAPwAAAD/FAQAAAAAAAAEXCAAAeAEAACCvA+xlCZ4/fHVrVDWswD8AAAA/xQEAAAAAAAABGAgAAHgBAAAAci/JXtWXPyjcXdV/K8E/AAAAP+QBAAAAAAAAARkIAAB4AQAAQExS+gxNkD+4eiC/XLbBPwAAAD/kAQAAAAAAAAEaCAAAeAEAAECaQpDk+oE/bOESQKc1wj8AAAA/5AEAAAAAAAABGwgAAHgBAAAAIYzag5xrP0wZ46g5QcI/AAAAPwQCAAAAAAAAARwIAAB4AQAAACGM2oOcaz9MGeOoOUHCPwAAAD8EAgAAAAAAAAEdCAAAeAEAAAAhjNqDnGs/TBnjqDlBwj8AAAA/BAIAAAAAAAABHggAAHgBAAAAIYzag5xrP0wZ46g5QcI/AAAAPwQCAAAAAAAAAR8IAAB4AQAAIJAnVRMCuj+ACLFBJSFxPwAAAD8AAAAAAAAAAAEgCAAAeAEAACCQJ1UTAro/gAixQSUhcT8AAAA/EAAAAAAAAAABIQgAAHgBAAAgkCdVEwK6P4AIsUElIXE/AAAAPxAAAAAAAAAAASIIAAB4AQAAIJAnVRMCuj+ACLFBJSFxPwAAAD8fAAAAAAAAAAEjCAAAeAEAAAjY9Yyt9Lg/AG0CPWE+gT8AAAA/HwAAAAAAAAABJAgAAHgBAADonfPhmp+4P4BlEHH7IoQ/AAAAPz4AAAAAAAAAASUIAAB4AQAAIHdHxeNmuD+A4xP+IdyEPwAAAD8+AAAAAAAAAAEmCAAAeAEAAGBQm6gsLrg/QF4epZUHhz8AAAA/PgAAAAAAAAABJwgAAHgBAACIDG427Mq3P4DUL2ZWpYo/AAAAP14AAAAAAAAAASgIAAB4AQAACL8V/X1Ztz8AR0hBZLWPPwAAAD9eAAAAAAAAAAEpCAAAeAEAADh76Io99rY/wBuyVEy/kj8AAAA/XgAAAAAAAAABKggAAHgBAACwLZBRz4S2P0COyi9az5c/AAAAP20AAAAAAAAAASsIAAB4AQAAeNYMUTMFtj8AAeMKaN+cPwAAAD9tAAAAAAAAAAEsCAAAeAEAAJh1Xolpd7U/wLn98rr3oD8AAAA/jQAAAAAAAAABLQgAAHgBAAA45NjduqK0P6CRTMqeCqQ/AAAAP40AAAAAAAAAAS4IAAB4AQAA+G/Uh5X4sz9waZuhgh2nPwAAAD+NAAAAAAAAAAEvCAAAeAEAALj7zzFwTrM/UEHqeGYwqj8AAAA/rAAAAAAAAAABMAgAAHgBAADQmiFqpsCyPyBatwm35qw/AAAAP6wAAAAAAAAAATEIAAB4AQAAKBPHhSX6sT8I2AS3YFmwPwAAAD+sAAAAAAAAAAEyCAAAeAEAANiewi8AULE/eCPtRRwRsj8AAAA/uwAAAAAAAAABMwgAAHgBAADoIJMSrZewPyj/NAOzsbM/AAAAP7sAAAAAAAAAATQIAAB4AQAAAMDkSuMJsD/Y2nzASVK1PwAAAD/bAAAAAAAAAAE1CAAAeAEAAMBwFM3Ehq4/uEYkrLvbtj8AAAA/2wAAAAAAAAABNggAAHgBAACAm2Gv1U6tP3gibGlSfLg/AAAAP9sAAAAAAAAAATcIAAB4AQAAMIys5tPBqz8Y/rMm6Ry6PwAAAD/6AAAAAAAAAAE4CAAAeAEAAPB89x3SNKo/oAge/DcxvD8AAAA/+gAAAAAAAAABOQgAAHgBAAAAgZjjK8SoP+iCKKOrXL4/AAAAP/oAAAAAAAAAAToIAAB4AQAAcJiPN+Fvpz9wtukNok/APwAAAD8ZAQAAAAAAAAE7CAAAeAEAAPBO2MPMjaU/cCs/Su5wwT8AAAA/GQEAAAAAAAABPAgAAHgBAAAQU3mJJh2kP/DAU+PwY8I/AAAAPxkBAAAAAAAAAT0IAAB4AQAA4H3Gazfloj+EHpgTYUvDPwAAAD84AQAAAAAAAAE+CAAAeAEAAPCBZzGRdKE/oJyboIcExD8AAAA/OAEAAAAAAAABPwgAAHgBAADQrLQTojygP5BSb5ZAycQ/AAAAPzgBAAAAAAAAAUAIAAB4AQAAwPxbJdR6nj+k0HIjZ4LFPwAAAD9YAQAAAAAAAAFBCAAAeAEAAOCfTiNkfJw//N7V3mgkxj8AAAA/WAEAAAAAAAABQggAAHgBAADgae09q7aaP0ztOJpqxsY/AAAAP1gBAAAAAAAAAUMIAAB4AQAAAA3gOzu4mD/gi/uDR1HHPwAAAD9nAQAAAAAAAAFECAAAeAEAAKD9KnM5K5c/yIJNM225xz8AAAA/ZwEAAAAAAAABRQgAAHgBAACg/SpzOSuXP8iCTTNtucc/AAAAP4cBAAAAAAAAAUYIAAB4AQAAoP0qczkrlz/Igk0zbbnHPwAAAD+HAQAAAAAAAAFHCAAAeAEAAKD9KnM5K5c/yIJNM225xz8AAAA/hwEAAAAAAAABSAgAAHgBAACoq79uIj23P5C79B/aW6w/AAAAPwAAAAAAAAAAAUkIAAB4AQAAqKu/biI9tz+Qu/Qf2lusPwAAAD8QAAAAAAAAAAFKCAAAeAEAAKirv24iPbc/kLv0H9pbrD8AAAA/EAAAAAAAAAABSwgAAHgBAACoq79uIj23P5C79B/aW6w/AAAAPy8AAAAAAAAAAUwIAAB4AQAAqKu/biI9tz+Qu/Qf2lusPwAAAD8vAAAAAAAAAAFNCAAAeAEAADj9uG3qPbY/YKXpuPVXsT8AAAA/LwAAAAAAAAABTggAAHgBAAAgw7bC1+i1PwADLullP7I/AAAAP04AAAAAAAAAAU8IAAB4AQAASH+JUJeFtT8YQLO8H1WzPwAAAD9OAAAAAAAAAAFQCAAAeAEAAMAxMRcpFLU/QH04kNlqtD8AAAA/TgAAAAAAAAABUQgAAHgBAAA45NjduqK0Pyjp33tL9LU/AAAAP14AAAAAAAAAAVIIAAB4AQAAwJaApEwxtD9Y5eaVmGa3PwAAAD9tAAAAAAAAAAFTCAAAeAEAAIg//aOwsbM/QFGOgQrwuD8AAAA/bQAAAAAAAAABVAgAAHgBAAC4+88xcE6zPxj+sybpHLo/AAAAP40AAAAAAAAAAVUIAAB4AQAAUOh5oxQysz/AW/hWWQS7PwAAAD+NAAAAAAAAAAFWCAAAeAEAADjL+E2LB7M/ICndWO4CvD8AAAA/jQAAAAAAAAABVwgAAHgBAADgt6K/L+uyP/AWgbc507w/AAAAP5wAAAAAAAAAAVgIAAB4AQAA4Leivy/rsj+QdMXnqbq9PwAAAD+cAAAAAAAAAAFZCAAAeAEAAOC3or8v67I/sLFKu2PQvj8AAAA/vAAAAAAAAAABWggAAHgBAAAornf4Ad2yP0APj+vTt78/AAAAP7wAAAAAAAAAAVsIAAB4AQAA8NQjFbkVsz9M7rl2NFvAPwAAAD+8AAAAAAAAAAFcCAAAeAEAAGAF+/idXLM/pPwcMjb9wD8AAAA/2wAAAAAAAAABXQgAAHgBAAAgLKcVVZWzPzCb3xsTiME/AAAAP9sAAAAAAAAAAV4IAAB4AQAA6FJTMgzOsz/8yQE0y/vBPwAAAD/bAAAAAAAAAAFfCAAAeAEAAPhv1IeV+LM/LFGzEcxMwj8AAAA/+gAAAAAAAAABYAgAAHgBAADAloCkTDG0P/h/1SmEwMI/AAAAP/oAAAAAAAAAAWEIAAB4AQAAeL0swQNqtD9Az7ae8gXDPwAAAD/6AAAAAAAAAAFiCAAAeAEAAKj3LmwWv7Q/hB6YE2FLwz8AAAA/+gAAAAAAAAABYwgAAHgBAABwO1zeViK1P+w1qR89hcM/AAAAPwoBAAAAAAAAAWQIAAB4AQAAqJLf3vKhtT+wpUnxYZzDPwAAAD8pAQAAAAAAAAFlCAAAeAEAAHjWDFEzBbY/FL1a/T3Wwz8AAAA/KQEAAAAAAAABZggAAHgBAABQGjrDc2i2P1BNuisZv8M/AAAAPzkBAAAAAAAAAWcIAAB4AQAAcFQ8boa9tj80hYqUq8rDPwAAAD85AQAAAAAAAAFoCAAAeAEAAEiYaeDGILc/jN0ZWvSnwz8AAAA/SAEAAAAAAAABaQgAAHgBAADQ5cEZNZK3P0iOOOWFYsM/AAAAP0gBAAAAAAAAAWoIAAB4AQAAoCnvi3X1tz/ErvdBPDTDPwAAAD9mAQAAAAAAAAFrCAAAeAEAAHBtHP61WLg/nCdGZDvjwj8AAAA/ZgEAAAAAAAABbAgAAHgBAACYpx6pyK24P5RoxB2ohsI/AAAAP2YBAAAAAAAAAW0IAAB4AQAAqMSf/lHYuD9MGeOoOUHCPwAAAD92AQAAAAAAAAFuCAAAeAEAAHDrSxsJEbk/fOrAkIHNwT8AAAA/dgEAAAAAAAABbwgAAHgBAAB4CM1wkju5P1BjD7OAfME/AAAAP5UBAAAAAAAAAXAIAAB4AQAAiCVOxhtmuT/ExEzJo/HAPwAAAD+VAQAAAAAAAAFxCAAAeAEAAPA4pFR3grk/MCaK38ZmwD8AAAA/pQEAAAAAAAABcggAAHgBAACYQs8bpZC5P8juz44d5r8/AAAAP6UBAAAAAAAAAXMIAAB4AQAAmELPG6WQuT/4ACww0hW/PwAAAD+1AQAAAAAAAAF0CAAAeAEAAPA4pFR3grk/6IIoo6tcvj8AAAA/tQEAAAAAAAABdQgAAHgBAABAL3mNSXS5PwCVhERgjL0/AAAAP9QBAAAAAAAAAXYIAAB4AQAAiCVOxhtmuT8op+DlFLy8PwAAAD/UAQAAAAAAAAF3CAAAeAEAAND+oalkLbk/0Nn743+9uz8AAAA/1AEAAAAAAAABeAgAAHgBAABYzsrFf+a4PwDsV4U07bo/AAAAP/MBAAAAAAAAAXkIAAB4AQAAIHdHxeNmuD+g3fTJMku6PwAAAD/zAQAAAAAAAAF6CAAAeAEAAKAp74t19bc/mB5zg5/uuT8AAAA/8wEAAAAAAAABewgAAHgBAABo0muL2XW3P9iu0rF617k/AAAAPwMCAAAAAAAAAXwIAAB4AQAA0GeS/OHZtj8IgLCZwmO5PwAAAD8DAgAAAAAAAAF9CAAAeAEAAODpYt+OIbY/GD8y4FXAuT8AAAA/IgIAAAAAAAABfggAAHgBAACYdV6JaXe1P2COE1XEBbo/AAAAPyICAAAAAAAAAX8IAAB4AQAAqPcubBa/tD8A7FeFNO26PwAAAD8iAgAAAAAAAAGACAAAeAEAAKh5/07DBrQ/ICndWO4CvD8AAAA/QQIAAAAAAAABgQgAAHgBAAC4+88xcE6zP8AEJRaFo70/AAAAP0ECAAAAAAAAAYIIAAB4AQAAaIfL20qksj8wJorfxmbAPwAAAD9BAgAAAAAAAAGDCAAAeAEAACgTx4Ul+rE/PFphYqbkwT8AAAA/YAIAAAAAAAABhAgAAHgBAADwu0OFiXqxPyzGCE4YbsM/AAAAP2ACAAAAAAAAAYUIAAB4AQAA8LtDhYl6sT8sxghOGG7DPwAAAD9gAgAAAAAAAAGGCAAAeAEAAPC7Q4WJerE/LMYIThhuwz8AAAA/YAIAAAAAAAABhwgAAHgBAADwu0OFiXqxPyzGCE4YbsM/AAAAP3ACAAAAAAAAAYgIAAB4AQAAAj4+4qcW0z9AXh6llQeHPwAAAD8AAAAAAAAAAAGJCAAAeAEAAPrPMXBO09I/QNwhMrzAhz8AAAA/HwAAAAAAAAABiggAAHgBAAD6zzFwTtPSP0DcITK8wIc/AAAAPx8AAAAAAAAAAYsIAAB4AQAA+s8xcE7T0j9A3CEyvMCHPwAAAD8vAAAAAAAAAAGMCAAAeAEAAPrPMXBO09I/QNwhMrzAhz8AAAA/LwAAAAAAAAABjQgAAHgBAAD6zzFwTtPSP0DcITK8wIc/AAAAPy8AAAAAAAAAAY4IAAB4AQAA+s8xcE7T0j9A3CEyvMCHPwAAAD8vAAAAAAAAAAGPCAAAeAEAAPrPMXBO09I/QNwhMrzAhz8AAAA/TgAAAAAAAAABkAgAAHgBAADosrAaxajSPyDTQc95AJY/AAAAP20AAAAAAAAAAZEIAAB4AQAAYCTwb4CT0j+gx1YdYVeaPwAAAD9tAAAAAAAAAAGSCAAAeAEAALAaxahShdI/QDpv+G5nnz8AAAA/bQAAAAAAAAABkwgAAHgBAAAojAT+DXDSP5ATST14UaM/AAAAP30AAAAAAAAAAZQIAAB4AQAAyHiub7JT0j/wiVr+OO+mPwAAAD+MAAAAAAAAAAGVCAAAeAEAANAnI1PiOtI/4N+sYkO7qj8AAAA/jAAAAAAAAAABlggAAHgBAABGmWKonSXSP8B2fYC6Kq4/AAAAP5wAAAAAAAAAAZcIAAB4AQAAmI834W8X0j9g5mdyYvuwPwAAAD+cAAAAAAAAAAGYCAAAeAEAAHrDQai2BdI/iKHw0kLKsj8AAAA/uwAAAAAAAAABmQgAAHgBAACu7SCoz+XRP1D7Ox0AJLU/AAAAP7sAAAAAAAAAAZoIAAB4AQAALg7V4Lq30T/QBabyTji3PwAAAD+7AAAAAAAAAAGbCAAAeAEAAIizHv28kNE/CICwmcJjuT8AAAA/2wAAAAAAAAABnAgAAHgBAABQGzOLSm3RP8gaep3sYLs/AAAAP9sAAAAAAAAAAZ0IAAB4AQAAgkUSi2NN0T/41QL+zC+9PwAAAD/bAAAAAAAAAAGeCAAAeAEAAEqtJhnxKdE/sLFKu2PQvj8AAAA/+gAAAAAAAAABnwgAAHgBAAA4kKXDZ//QP0zuuXY0W8A/AAAAP/oAAAAAAAAAAaAIAAB4AQAAAPi5UfXb0D/Qg84PN07BPwAAAD/6AAAAAAAAAAGhCAAAeAEAAFqdA273tNA/hKlC1xQqwj8AAAA/GQEAAAAAAAABoggAAHgBAAD6ia3fm5jQP2CX5jVg+sI/AAAAPxkBAAAAAAAAAaMIAAB4AQAAcPvsNFeD0D/09Cpm0OHDPwAAAD8ZAQAAAAAAAAGkCAAAeAEAAHqqYRiHatA/VMIPaGXgxD8AAAA/KQEAAAAAAAABpQgAAHgBAABe3mvfzVjQP3T/lDsf9sU/AAAAPykBAAAAAAAAAaYIAAB4AQAAsNRAGKBK0D90dOp3axfHPwAAAD9DAQAAAAAAAAGnCAAAeAEAAGyN4ML9P9A/8An/EG4KyD8AAAA/QwEAAAAAAAABqAgAAHgBAABKweqJRC7QPwSIAp6Uw8g/AAAAP0MBAAAAAAAAAakIAAB4AQAACnqKNKIj0D88zjXCKHHJPwAAAD9TAQAAAAAAAAGqCAAAeAEAADD19FCLHNA/yGz4qwX8yT8AAAA/UwEAAAAAAAABqwgAAHgBAAASKf8X0grQPxx7W2cHnso/AAAAP3IBAAAAAAAAAawIAAB4AQAAPKRpNLsD0D/M4U3oUR3LPwAAAD9yAQAAAAAAAAGtCAAAeAEAADyw5/YD5M8/uNifl3eFyz8AAAA/gQEAAAAAAAABrggAAHgBAAAAGPyEkcDPP8CXId4K4ss/AAAAP4EBAAAAAAAAAa8IAAB4AQAALNTOElFdzz8w+V70LVfLPwAAAD+RAQAAAAAAAAGwCAAAeAEAACzUzhJRXc8/MPle9C1Xyz8AAAA/kQEAAAAAAAABsQgAAHgBAAAs1M4SUV3PPzD5XvQtV8s/AAAAP5EBAAAAAAAAAbIIAAB4AQAALNTOElFdzz8w+V70LVfLPwAAAD+wAQAAAAAAAAGzCAAAeAEAAM7muuELl9I/KBQJrlDatz8AAAA/AAAAAAAAAAABtAgAAHgBAADO5rrhC5fSPygUCa5Q2rc/AAAAPyAAAAAAAAAAAbUIAAB4AQAAzua64QuX0j8oFAmuUNq3PwAAAD8gAAAAAAAAAAG2CAAAeAEAAM7muuELl9I/KBQJrlDatz8AAAA/IAAAAAAAAAABtwgAAHgBAADO5rrhC5fSPygUCa5Q2rc/AAAAPz8AAAAAAAAAAbgIAAB4AQAAzua64QuX0j8oFAmuUNq3PwAAAD8/AAAAAAAAAAG5CAAAeAEAANRUx1Nl2tI/aKRo3CvDtz8AAAA/PwAAAAAAAAABuggAAHgBAACgKuhTTPrSP+CDqX918bc/AAAAP14AAAAAAAAAAbsIAAB4AQAA2MLTxb4d0z9oY+oivx+4PwAAAD9eAAAAAAAAAAG8CAAAeAEAAIAdiqm8RNM/KNOK9OM2uD8AAAA/XgAAAAAAAAABvQgAAHgBAAAkeECNumvTP2hj6iK/H7g/AAAAP24AAAAAAAAAAb4IAAB4AQAAytL2cLiS0z+o80lRmgi4PwAAAD9uAAAAAAAAAAG/CAAAeAEAAG4trVS2udM/oDTICgestz8AAAA/jQAAAAAAAAABwAgAAHgBAABYz8ONVuvTP5h1RsRzT7c/AAAAP40AAAAAAAAAAcEIAAB4AQAAsDOlOIIg1D+ItsR94PK2PwAAAD+dAAAAAAAAAAHCCAAAeAEAAMJQJo4LS9Q/ePdCN02Wtj8AAAA/nQAAAAAAAAABwwgAAHgBAAD66BEAfm7UPzCoYcLeULY/AAAAP6wAAAAAAAAAAcQIAAB4AQAAoEPI43uV1D9geT+qJt21PwAAAD+sAAAAAAAAAAHFCAAAeAEAAJSUUwBMrtQ/YLq9Y5OAtT8AAAA/zAAAAAAAAAABxggAAHgBAACyYEk5BcDUP5hKHZJuabU/AAAAP8wAAAAAAAAAAccIAAB4AQAAHiMUq5DD1D8Ya9zuJDu1PwAAAD/MAAAAAAAAAAHICAAAeAEAAGJqdAAzztQ/GGvc7iQ7tT8AAAA/zAAAAAAAAAAByQgAAHgBAABianQAM87UP9jafMBJUrU/AAAAP9sAAAAAAAAAAcoIAAB4AQAAYmp0ADPO1D9gur1jk4C1PwAAAD/bAAAAAAAAAAHLCAAAeAEAAGJqdAAzztQ/KOnfe0v0tT8AAAA/+gAAAAAAAAABzAgAAHgBAABianQAM87UPyjp33tL9LU/AAAAP/oAAAAAAAAAAc0IAAB4AQAAYmp0ADPO1D8o6d97S/S1PwAAAD8KAQAAAAAAAAHOCAAAeAEAAGJqdAAzztQ/KOnfe0v0tT8AAAA/CgEAAAAAAAABzwgAAHgBAABianQAM87UPyjp33tL9LU/AAAAPxoBAAAAAAAAAdAIAAB4AQAA7jmdHE6H1D9Y5eaVmGa3PwAAAD85AQAAAAAAAAHRCAAAeAEAAGir3HEJctQ/qPNJUZoIuD8AAAA/OQEAAAAAAAAB0ggAAHgBAABK3+Y4UGDUP4Dh7a/l2Lg/AAAAPzkBAAAAAAAAAdMIAAB4AQAAmtW7cSJS1D/YrtKxete5PwAAAD9YAQAAAAAAAAHUCAAAeAEAABJH+8bdPNQ/QHy3sw/Wuj8AAAA/WAEAAAAAAAAB1QgAAHgBAACIuDocmSfUP9DZ++N/vbs/AAAAP1gBAAAAAAAAAdYIAAB4AQAA/il6cVQS1D+ox59Cy428PwAAAD9oAQAAAAAAAAHXCAAAeAEAAOJdhDibANQ/kHTF56m6vT8AAAA/aAEAAAAAAAAB2AgAAHgBAABYz8ONVuvTP7CxSrtj0L4/AAAAP4cBAAAAAAAAAdkIAAB4AQAAPAPOVJ3Z0z+IXnBgQv2/PwAAAD+HAQAAAAAAAAHaCAAAeAEAACA32Bvkx9M/vAXLghCVwD8AAAA/hwEAAAAAAAAB2wgAAHgBAACYqBdxn7LTP4Q07ZrICME/AAAAP6YBAAAAAAAAAdwIAAB4AQAA5J7sqXGk0z/0CoDtN5/BPwAAAD+mAQAAAAAAAAHdCAAAeAEAAKRXjFTPmdM/bOESQKc1wj8AAAA/pgEAAAAAAAAB3ggAAHgBAADyTWGNoYvTP0wZ46g5QcI/AAAAP8YBAAAAAAAAAd8IAAB4AQAA8k1hjaGL0z9MGeOoOUHCPwAAAD/GAQAAAAAAAAHgCAAAeAEAAPJNYY2hi9M/TBnjqDlBwj8AAAA/xgEAAAAAAAAB4QgAAHgBAADyTWGNoYvTP0wZ46g5QcI/AAAAP9UBAAAAAAAAAeIIAAB4AQAA8k1hjaGL0z9MGeOoOUHCPwAAAD/VAQAAAAAAAAHjCAAAeAEAAKjeTtzmI7M/gAfCry/5yz8AAAA/AAAAAAAAAAAB5AgAAHgBAACo3k7c5iOzP4AHwq8v+cs/AAAAPx8AAAAAAAAAAeUIAAB4AQAAqN5O3OYjsz+AB8KvL/nLPwAAAD8fAAAAAAAAAAHmCAAAeAEAAKjeTtzmI7M/gAfCry/5yz8AAAA/HwAAAAAAAAAB5wgAAHgBAACo3k7c5iOzP4AHwq8v+cs/AAAAPz4AAAAAAAAAAegIAAB4AQAAGJH2oniysj8ce1tnB57KPwAAAD8+AAAAAAAAAAHpCAAAeAEAAFBqSobBebI/lJsaxL1vyj8AAAA/PgAAAAAAAAAB6ggAAHgBAAA4MEjbriSyPxC82SB0Qco/AAAAP14AAAAAAAAAAesIAAB4AQAAYOwaaW7BsT/IbPirBfzJPwAAAD9eAAAAAAAAAAHsCAAAeAEAAICLbKGkM7E/ZFXnnynCyT8AAAA/XgAAAAAAAAAB7QgAAHgBAADoIJMSrZewPwA+1pNNiMk/AAAAP30AAAAAAAAAAe4IAAB4AQAAYNM62T4msD94XpXwA1rJPwAAAD99AAAAAAAAAAHvCAAAeAEAALALxT+haa8/EEeE5CcgyT8AAAA/fQAAAAAAAAAB8AgAAHgBAADAcBTNxIauPxBHhOQnIMk/AAAAP40AAAAAAAAAAfEIAAB4AQAAsNVjWuijrT8QR4TkJyDJPwAAAD+NAAAAAAAAAAHyCAAAeAEAAKA6s+cLwaw/NA+0e5UUyT8AAAA/rAAAAAAAAAAB8wgAAHgBAAAwjKzm08GrPzQPtHuVFMk/AAAAP6wAAAAAAAAAAfQIAAB4AQAAcMpPV0Cmqj+07vQe30LJPwAAAD+sAAAAAAAAAAH1CAAAeAEAAGAvn+Rjw6k/1LYktkw3yT8AAAA/ywAAAAAAAAAB9ggAAHgBAAAwWuzGdIuoP5gmxYdxTsk/AAAAP8sAAAAAAAAAAfcIAAB4AQAAcJiPN+Fvpz8APtaTTYjJPwAAAD/LAAAAAAAAAAH4CAAAeAEAAOCvhouWG6Y/wK12ZXKfyT8AAAA/6gAAAAAAAAAB+QgAAHgBAABQx33fS8ekP4AdFzeXtsk/AAAAP+oAAAAAAAAAAfoIAAB4AQAAwN50MwFzoz8I/Vfa4OTJPwAAAD/qAAAAAAAAAAH7CAAAeAEAAJAJwhUSO6I/RI23CLzNyT8AAAA/+gAAAAAAAAAB/AgAAHgBAAAwW7sU2juhPyTFh3FO2ck/AAAAP/oAAAAAAAAAAf0IAAB4AQAAQOVk0R7Pnz+M3Jh9KhPKPwAAAD8ZAQAAAAAAAAH+CAAAeAEAAOA6/5VAX50/ELzZIHRByj8AAAA/GQEAAAAAAAAB/wgAAHgBAAAAQ0Eh9H2aP5SbGsS9b8o/AAAAPxkBAAAAAAAAAQAJAAB4AQAAgCTXj/Bjlz/EIsyhvsDKPwAAAD84AQAAAAAAAAEBCQAAeAEAAGDudao3npU/CHKtFi0Gyz8AAAA/OAEAAAAAAAABAgkAAHgBAAAARBBvWS6TP1yAENIuqMs/AAAAPzgBAAAAAAAAAQMJAAB4AQAA4HL+FsSFkD+UxkP2wlXMPwAAAD9IAQAAAAAAAAEECQAAeAEAAAD2gETvSIs/pERHg+kOzT8AAAA/SAEAAAAAAAABBQkAAHgBAAAAir55fb2HP3gy6+E0380/AAAAP2cBAAAAAAAAAQYJAAB4AQAAgAYFW1aGhT/QQE6dNoHOPwAAAD9nAQAAAAAAAAEHCQAAeAEAAMCCSzwvT4M/fKdAHoEAzz8AAAA/dwEAAAAAAAABCAkAAHgBAACA/5EdCBiBP0jWYjY5dM8/AAAAP3cBAAAAAAAAAQkJAAB4AQAAgC0S43qHfz9Q8uJ4HQvQPwAAAD+HAQAAAAAAAAEKCQAAeAEAAIBcAIvl3nw/OOk0KENz0D8AAAA/hwEAAAAAAAABCwkAAHgBAACAwU8YCfx7PzbEHqOf1dA/AAAAP6YBAAAAAAAAAQwJAAB4AQAAgMFPGAn8ez9+EwAYDhvRPwAAAD+mAQAAAAAAAAENCQAAeAEAAIDBTxgJ/Hs/8g6p7yBP0T8AAAA/pgEAAAAAAAABDgkAAHgBAAAA97D9wcF9P3bu6ZJqfdE/AAAAP8UBAAAAAAAAAQ8JAAB4AQAAgJJhcJ6kfj/+zSo2tKvRPwAAAD/FAQAAAAAAAAEQCQAAeAEAAABk4aorNYA/dMnTDcff0T8AAAA/xQEAAAAAAAABEQkAAHgBAADATOpWdomBP/ioFLEQDtI/AAAAP+QBAAAAAAAAARIJAAB4AQAAwIJLPC9Pgz9+iFVUWjzSPwAAAD/kAQAAAAAAAAETCQAAeAEAAMAd/K4LMoQ/5p9mYDZ20j8AAAA/5AEAAAAAAAABFAkAAHgBAAAA7w0HodqGP0q3d2wSsNI/AAAAP/QBAAAAAAAAARUJAAB4AQAAgNcWs+suiD/AsiBEJeTSPwAAAD/0AQAAAAAAAAEWCQAAeAEAAEBb0NESZoo/FuaZhMoj0z8AAAA/EQIAAAAAAAABFwkAAHgBAAAALOIpqA6NP2A1e/k4adM/AAAAPxECAAAAAAAAARgJAAB4AQAAYCWm3VUUkD+aoMSicLTTPwAAAD8RAgAAAAAAAAEZCQAAeAEAAMA0W6ZXoZE/7tM94xX00z8AAAA/MAIAAAAAAAABGgkAAHgBAACA9rc167ySP1brTu/xLdQ/AAAAPzACAAAAAAAAARsJAAB4AQAAYLgUxX7Ykz++AmD7zWfUPwAAAD8wAgAAAAAAAAEcCQAAeAEAAOCgHXHJLJU/YqrQNYWK1D8AAAA/UAIAAAAAAAABHQkAAHgBAABgiSYdFIGWP/JtqaQFs9Q/AAAAP1ACAAAAAAAAAR4JAAB4AQAAQOYzH4R/mD96TepHT+HUPwAAAD9QAgAAAAAAAAEfCQAAeAEAAKD16OeFDJo/LtnyTT3+1D8AAAA/XwIAAAAAAAABIAkAAHgBAACgxvo/G7WcP9aAY4j0INU/AAAAP18CAAAAAAAAASEJAAB4AQAAwJcMmLBdnz+CDGyO4j3VPwAAAD9/AgAAAAAAAAEiCQAAeAEAABAhuWnH5qA/CuysMSxs1T8AAAA/fwIAAAAAAAABIwkAAHgBAAAw9muHth6iP94/5c6HfdU/AAAAP44CAAAAAAAAASQJAAB4AQAAwN50MwFzoz+er4WgrJTVPwAAAD+OAgAAAAAAAAElCQAAeAEAAPCzJ1HwqqQ/nq+FoKyU1T8AAAA/ngIAAAAAAAABJgkAAHgBAADAdYTgg8alP56vhaCslNU/AAAAP54CAAAAAAAAAScJAAB4AQAAkDfhbxfipj/OW00DUYPVPwAAAD+9AgAAAAAAAAEoCQAAeAEAAGD5Pf+q/ac/6iN9mr531T8AAAA/vQIAAAAAAAABKQkAAHgBAABA9Zw5UW6pP0Z8DGAHVdU/AAAAP70CAAAAAAAAASoJAAB4AQAAcMpPV0Cmqj+i1JslUDLVPwAAAD/cAgAAAAAAAAErCQAAeAEAADCMrObTwas/EhHDts8J1T8AAAA/3AIAAAAAAAABLAkAAHgBAABAJ11ZsKSsPy7Z8k09/tQ/AAAAP9wCAAAAAAAAAS0JAAB4AQAAEOm56EPArT+WFRrfvNXUPwAAAD/sAgAAAAAAAAEuCQAAeAEAAICXwOl7v64/4okR2c641D8AAAA/7AIAAAAAAAABLwkAAHgBAADgRcfqs76vPzb+CNPgm9Q/AAAAPwsDAAAAAAAAATAJAAB4AQAA2AMSvSNtsD+CcgDN8n7UPwAAAD8LAwAAAAAAAAExCQAAeAEAAMBkwITt+rA/6q4nXnJW1D8AAAA/CwMAAAAAAAABMgkAAHgBAACQqO32LV6xP3azfoZfItQ/AAAAPyoDAAAAAAAAATMJAAB4AQAAKBPHhSX6sT/SCw5MqP/TPwAAAD8qAwAAAAAAAAE0CQAAeAEAABB0dU3vh7I/uGj0Od6o0z8AAAA/KgMAAAAAAAABNQkAAHgBAADw1CMVuRWzP57F2icUUtM/AAAAP0oDAAAAAAAAATYJAAB4AQAAOEkoa96/sz8oyjFQAR7TPwAAAD9KAwAAAAAAAAE3CQAAeAEAABCNVd0eI7Q/sM6IeO7p0j8AAAA/SgMAAAAAAAABOAkAAHgBAADg0IJPX4a0PyzvR9Wku9I/AAAAP1kDAAAAAAAAATkJAAB4AQAAAAuF+nHbtD+oDwcyW43SPwAAAD9ZAwAAAAAAAAE6CQAAeAEAAHA7XN5WIrU/LhReWkhZ0j8AAAA/eQMAAAAAAAABOwkAAHgBAAA4Ygj7DVu1P5xQhevHMNI/AAAAP3kDAAAAAAAAATwJAAB4AQAASH+JUJeFtT8YcURIfgLSPwAAAD+IAwAAAAAAAAE9CQAAeAEAAEh/iVCXhbU/gq1r2f3Z0T8AAAA/iAMAAAAAAAABPgkAAHgBAACokt/e8qG1P/7NKja0q9E/AAAAP5gDAAAAAAAAAT8JAAB4AQAAqJLf3vKhtT9mClLHM4PRPwAAAD+YAwAAAAAAAAFACQAAeAEAAKiS397yobU/4ioRJOpU0T8AAAA/twMAAAAAAAABQQkAAHgBAACokt/e8qG1P4z3l+NEFdE/AAAAP7cDAAAAAAAAAUIJAAB4AQAASH+JUJeFtT8IGFdA++bQPwAAAD+3AwAAAAAAAAFDCQAAeAEAAEh/iVCXhbU/3JClYvqV0D8AAAA/1gMAAAAAAAABRAkAAHgBAAD4iLQXxZO1P4ZdLCJVVtA/AAAAP9YDAAAAAAAAAUUJAAB4AQAASH+JUJeFtT/cdCUgFv/PPwAAAD/WAwAAAAAAAAFGCQAAeAEAAIhY3TPgTLU/4L5RKl06zz8AAAA/9gMAAAAAAAABRwkAAHgBAADAMTEXKRS1P7B4HgbJjM4/AAAAP/YDAAAAAAAAAUgJAAB4AQAAUAFaM0TNtD/UinqnfbzNPwAAAD/2AwAAAAAAAAFJCQAAeAEAAODQgk9fhrQ/pERHg+kOzT8AAAA/BQQAAAAAAAABSgkAAHgBAACoef9Owwa0P/jdVAKfj8w/AAAAPwUEAAAAAAAAAUsJAAB4AQAAcCJ8TieHsz+AB8KvL/nLPwAAAD8jBAAAAAAAAAFMCQAAeAEAADjL+E2LB7M/9Gj/xVJuyz8AAAA/IwQAAAAAAAABTQkAAHgBAABQakqGwXmyP4SSbHPj18o/AAAAPyMEAAAAAAAAAU4JAAB4AQAAwP9w98ndsT8QvNkgdEHKPwAAAD9DBAAAAAAAAAFPCQAAeAEAANCBQdp2JbE/RI23CLzNyT8AAAA/QwQAAAAAAAABUAkAAHgBAADA5pBnmkKwP9S2JLZMN8k/AAAAP0MEAAAAAAAAAVEJAAB4AQAAgJthr9VOrT9g4JFj3aDIPwAAAD9SBAAAAAAAAAFSCQAAeAEAAICbYa/VTq0/YOCRY92gyD8AAAA/UgQAAAAAAAABUwkAAHgBAACAm2Gv1U6tP2DgkWPdoMg/AAAAP1IEAAAAAAAAAVQJAAB4AQAAgJthr9VOrT9g4JFj3aDIPwAAAD9yBAAAAAAAAAFVCQAAeAEAAHaC2TbgYdI/kDuZMg93zT8AAAA/AAAAAAAAAAABVgkAAHgBAAB2gtk24GHSP5A7mTIPd80/AAAAPx8AAAAAAAAAAVcJAAB4AQAAdoLZNuBh0j+QO5kyD3fNPwAAAD8fAAAAAAAAAAFYCQAAeAEAAHaC2TbgYdI/kDuZMg93zT8AAAA/LwAAAAAAAAABWQkAAHgBAACM4ML9PzDSP6yOc40wSsw/AAAAPy8AAAAAAAAAAVoJAAB4AQAAbhTNxIYe0j9kP5IYwgTMPwAAAD8+AAAAAAAAAAFbCQAAeAEAAFRI14vNDNI/HPCwo1O/yz8AAAA/PgAAAAAAAAABXAkAAHgBAAA2fOFSFPvRP9Sgzy7lecs/AAAAP14AAAAAAAAAAV0JAAB4AQAAGLDrGVvp0T9wib4iCUDLPwAAAD9eAAAAAAAAAAFeCQAAeAEAAPzj9eCh19E/sBkeUeQoyz8AAAA/bQAAAAAAAAABXwkAAHgBAAC4nJWL/8zRP8zhTehRHcs/AAAAP20AAAAAAAAAAWAJAAB4AQAAdFU1Nl3C0T8Icq0WLQbLPwAAAD9tAAAAAAAAAAFhCQAAeAEAAFaJP/2jsNE/SAINRQjvyj8AAAA/fQAAAAAAAAABYgkAAHgBAAA8vUnE6p7RP4SSbHPj18o/AAAAP30AAAAAAAAAAWMJAAB4AQAAHvFTizGN0T9kyjzcdePKPwAAAD+cAAAAAAAAAAFkCQAAeAEAACigyG5hdNE/ZMo83HXjyj8AAAA/nAAAAAAAAAABZQkAAHgBAADkWGgZv2nRP2TKPNx148o/AAAAP7sAAAAAAAAAAWYJAAB4AQAANk89UpFb0T9kyjzcdePKPwAAAD+7AAAAAAAAAAFnCQAAeAEAAKzAfKdMRtE/ZMo83HXjyj8AAAA/uwAAAAAAAAABaAkAAHgBAABKrSYZ8SnRP2TKPNx148o/AAAAP9sAAAAAAAAAAWkJAAB4AQAALuEw4DcY0T9IAg1FCO/KPwAAAD/bAAAAAAAAAAFqCQAAeAEAAKRScDXzAtE/SAINRQjvyj8AAAA/2wAAAAAAAAABawkAAHgBAACuAeUYI+rQP0gCDUUI78o/AAAAP+oAAAAAAAAAAWwJAAB4AQAA4ivEGDzK0D+Ekmxz49fKPwAAAD/qAAAAAAAAAAFtCQAAeAEAAO7aOPxrsdA/SAINRQjvyj8AAAA/CQEAAAAAAAABbgkAAHgBAACMx+JtEJXQP4SSbHPj18o/AAAAPwkBAAAAAAAAAW8JAAB4AQAALLSM37R40D9kyjzcdePKPwAAAD8JAQAAAAAAAAFwCQAAeAEAAF7ea9/NWNA/CHKtFi0Gyz8AAAA/KQEAAAAAAAABcQkAAHgBAABsjeDC/T/QP7AZHlHkKMs/AAAAPykBAAAAAAAAAXIJAAB4AQAASsHqiUQu0D+QUe65djTLPwAAAD8pAQAAAAAAAAFzCQAAeAEAAOqtlPvoEdA/VMGOi5tLyz8AAAA/OAEAAAAAAAABdAkAAHgBAAA8sOf2A+TPPzD5XvQtV8s/AAAAPzgBAAAAAAAAAXUJAAB4AQAAeIk72kyrzz/0aP/FUm7LPwAAAD9YAQAAAAAAAAF2CQAAeAEAAJDnJKGsec8/uNifl3eFyz8AAAA/WAEAAAAAAAABdwkAAHgBAAB8yqNLI0/PP7jYn5d3hcs/AAAAP2cBAAAAAAAAAXgJAAB4AQAAlCiNEoMdzz88uOA6wbPLPwAAAD9nAQAAAAAAAAF5CQAAeAEAANgB4fXL5M4/ACiBDObKyz8AAAA/dwEAAAAAAAABegkAAHgBAAAQ2zTZFKzOPySvMurmG8w/AAAAP3cBAAAAAAAAAXsJAAB4AQAAAL6zg4uBzj+sjnONMErMPwAAAD+WAQAAAAAAAAF8CQAAeAEAABQcnUrrT84/FKaEmQyEzD8AAAA/lgEAAAAAAAABfQkAAHgBAAB4cFtKHRDOP1z1ZQ57ycw/AAAAP5YBAAAAAAAAAX4JAAB4AQAAQNhv2KrszT+EfBfsexrNPwAAAD+mAQAAAAAAAAF/CQAAeAEAAFg2WZ8Ku80/kDuZMg93zT8AAAA/pgEAAAAAAAABgAkAAHgBAABIGdhJgZDNP5j6Gnmi080/AAAAP8UBAAAAAAAAAYEJAAB4AQAAWHfBEOFezT+kuZy/NTDOPwAAAD/FAQAAAAAAAAGCCQAAeAEAAJhQFfQpJs0/sHgeBsmMzj8AAAA/2QEAAAAAAAABgwkAAHgBAABguCmCtwLNP9j/z+PJ3c4/AAAAP9kBAAAAAAAAAYQJAAB4AQAA/KTT81vmzD8Ah4HByi7PPwAAAD/oAQAAAAAAAAGFCQAAeAEAAPCHUp7Su8w/SNZiNjl0zz8AAAA/6AEAAAAAAAABhgkAAHgBAACw72YsYJjMPzjNtOVe3M8/AAAAPwcCAAAAAAAAAYcJAAB4AQAA3GrRSEmRzD8QYoNKQiLQPwAAAD8HAgAAAAAAAAGICQAAeAEAAKTS5dbWbcw/lkHE7YtQ0D8AAAA/BwIAAAAAAAABiQkAAHgBAAAYRCUskljMP/xY1flnitA/AAAAPycCAAAAAAAAAYoJAAB4AQAAQL+PSHtRzD9kcOYFRMTQPwAAAD8nAgAAAAAAAAGLCQAAeAEAAEC/j0h7Ucw/2GuP3Vb40D8AAAA/JwIAAAAAAAABjAkAAHgBAAC4MM+dNjzMP0CDoOkyMtE/AAAAP0YCAAAAAAAAAY0JAAB4AQAA3Ks5uh81zD+Wthkq2HHRPwAAAD9GAgAAAAAAAAGOCQAAeAEAALgwz502PMw//s0qNrSr0T8AAAA/RgIAAAAAAAABjwkAAHgBAADcqzm6HzXMP3TJ0w3H39E/AAAAP1YCAAAAAAAAAZAJAAB4AQAA3Ks5uh81zD8Ijax8RwjSPwAAAD9WAgAAAAAAAAGRCQAAeAEAAJC1ZIFNQ8w/nFCF68cw0j8AAAA/dQIAAAAAAAABkgkAAHgBAABAv49Ie1HMP+afZmA2dtI/AAAAP3UCAAAAAAAAAZMJAAB4AQAAzE1Q879mzD8809+g27XSPwAAAD91AgAAAAAAAAGUCQAAeAEAAFTcEJ4EfMw/dD4pShMB0z8AAAA/lAIAAAAAAAABlQkAAHgBAADcatFISZHMP76NCr+BRtM/AAAAP5QCAAAAAAAAAZYJAAB4AQAAPH4n16StzD/0+FNouZHTPwAAAD+UAgAAAAAAAAGXCQAAeAEAAMQM6IHpwsw/Okg13SfX0z8AAAA/pAIAAAAAAAABmAkAAHgBAAD8pNPzW+bMP3azfoZfItQ/AAAAP6QCAAAAAAAAAZkJAAB4AQAAPD2/Zc4JzT+eOjBkYHPUPwAAAD/DAgAAAAAAAAGaCQAAeAEAAExaQLtXNM0/lhUa37zV1D8AAAA/wwIAAAAAAAABmwkAAHgBAAA0/Fb092XNP8acy7y9JtU/AAAAP9MCAAAAAAAAAZwJAAB4AQAAHJ5tLZiXzT8qtNzImWDVPwAAAD/TAgAAAAAAAAGdCQAAeAEAAOTEGUpP0M0/vne1NxqJ1T8AAAA/4gIAAAAAAAABngkAAHgBAACk68VmBgnOP3IDvj0IptU/AAAAP+ICAAAAAAAAAZ8JAAB4AQAAFBydSutPzj8Wqy54v8jVPwAAAD8BAwAAAAAAAAGgCQAAeAEAALDH3kq5j84/yjY3fq3l1T8AAAA/AQMAAAAAAAABoQkAAHgBAABMcyBLh8/OP7pSn7J269U/AAAAPwEDAAAAAAAAAaIJAAB4AQAAbK0i9pkkzz+KptdP0vzVPwAAAD8hAwAAAAAAAAGjCQAAeAEAAJDnJKGsec8/ThZ4IfcT1j8AAAA/IQMAAAAAAAABpAkAAHgBAAC0ISdMv87PPyJqsL5SJdY/AAAAPyEDAAAAAAAAAaUJAAB4AQAAEin/F9IK0D/GESH5CUjWPwAAAD9AAwAAAAAAAAGmCQAAeAEAAErB6olELtA/dp0p//dk1j8AAAA/QAMAAAAAAAABpwkAAHgBAACGWdb7tlHQP1bV+WeKcNY/AAAAP0ADAAAAAAAAAagJAAB4AQAAVC/3+51x0D8aRZo5r4fWPwAAAD9fAwAAAAAAAAGpCQAAeAEAALZCTYr5jdA//nxqokGT1j8AAAA/XwMAAAAAAAABqgkAAHgBAACEGG6K4K3QP+6Y0tYKmdY/AAAAP18DAAAAAAAAAasJAAB4AQAAvLBZ/FLR0D8aRZo5r4fWPwAAAD9vAwAAAAAAAAGsCQAAeAEAAIqGevw58dA/ZrmRM8Fq1j8AAAA/bwMAAAAAAAABrQkAAHgBAADCHmZurBTRP7ItiS3TTdY/AAAAP44DAAAAAAAAAa4JAAB4AQAAkPSGbpM00T/yvehbrjbWPwAAAD+OAwAAAAAAAAGvCQAAeAEAADZPPVKRW9E/ThZ4IfcT1j8AAAA/jgMAAAAAAAABsAkAAHgBAADaqfM1j4LRP7pSn7J269U/AAAAP60DAAAAAAAAAbEJAAB4AQAAVok//aOw0T8Wqy54v8jVPwAAAD+tAwAAAAAAAAGyCQAAeAEAAPzj9eCh19E/rpMdbOOO1T8AAAA/rQMAAAAAAAABswkAAHgBAADKuRbhiPfRPyq03MiZYNU/AAAAP70DAAAAAAAAAbQJAAB4AQAAvgqi/VgQ0j+i1JslUDLVPwAAAD+9AwAAAAAAAAG1CQAAeAEAALRbLRopKdI/LtnyTT3+1D8AAAA/3AMAAAAAAAABtgkAAHgBAAA+6u3EbT7SP8bB4UFhxNQ/AAAAP9wDAAAAAAAAAbcJAAB4AQAAWrbj/SZQ0j+CcgDN8n7UPwAAAD/sAwAAAAAAAAG4CQAAeAEAAHaC2TbgYdI/GlvvwBZF1D8AAAA/7AMAAAAAAAABuQkAAHgBAACSTs9vmXPSP9ILDkyo/9M/AAAAP/sDAAAAAAAAAboJAAB4AQAA1pUvxTt+0j962JQLA8DTPwAAAD/7AwAAAAAAAAG7CQAAeAEAAERY+jbHgdI/IqUby12A0z8AAAA/GwQAAAAAAAABvAkAAHgBAAAa3Y8a3ojSP/gdau1cL9M/AAAAPxsEAAAAAAAAAb0JAAB4AQAAiJ9ajGmM0j+SBlnhgPXSPwAAAD8bBAAAAAAAAAG+CQAAeAEAAPRhJf70j9I/PNPfoNu10j8AAAA/OgQAAAAAAAABvwkAAHgBAADO5rrhC5fSP8jXNsnIgdI/AAAAPzoEAAAAAAAAAcAJAAB4AQAAOKmFU5ea0j8EaJb3o2rSPwAAAD86BAAAAAAAAAHBCQAAeAEAABIuGzeuodI/fohVVFo80j8AAAA/SgQAAAAAAAABwgkAAHgBAAASLhs3rqHSP8r8TE5sH9I/AAAAP0oEAAAAAAAAAcMJAAB4AQAAEi4bN66h0j82OXTf6/bRPwAAAD9pBAAAAAAAAAHECQAAeAEAAHzw5ag5pdI/gq1r2f3Z0T8AAAA/aQQAAAAAAAABxQkAAHgBAAB88OWoOaXSP9AhY9MPvdE/AAAAP2kEAAAAAAAAAcYJAAB4AQAApGtQxSKe0j8ellrNIaDRPwAAAD+IBAAAAAAAAAHHCQAAeAEAAM7muuELl9I/tH5JwUVm0T8AAAA/iAQAAAAAAAAByAkAAHgBAAD0YSX+9I/SPxDX2IaOQ9E/AAAAP4gEAAAAAAAAAckJAAB4AQAAYCTwb4CT0j9uL2hM1yDRPwAAAD+nBAAAAAAAAAHKCQAAeAEAABrdjxreiNI/6E8nqY3y0D8AAAA/pwQAAAAAAAABywkAAHgBAAAa3Y8a3ojSP0aotm7Wz9A/AAAAP6cEAAAAAAAAAcwJAAB4AQAA1pUvxTt+0j+w5N3/VafQPwAAAD/HBAAAAAAAAAHNCQAAeAEAANaVL8U7ftI/OOk0KENz0D8AAAA/xwQAAAAAAAABzgkAAHgBAABs02RTsHrSP/KZU7PULdA/AAAAP8cEAAAAAAAAAc8JAAB4AQAAusk5jIJs0j+UJUSrp7nPPwAAAD/mBAAAAAAAAAHQCQAAeAEAAOJEpKhrZdI/HE+xWDgjzz8AAAA/5gQAAAAAAAAB0QkAAHgBAAAyO3nhPVfSP5Cw7m5bmM4/AAAAP+YEAAAAAAAAAdIJAAB4AQAAWrbj/SZQ0j88oouzWfbNPwAAAD/1BAAAAAAAAAHTCQAAeAEAAGZlWOFWN9I/7JMo+FdUzT8AAAA/9QQAAAAAAAAB1AkAAHgBAABUSNeLzQzSP9gVJWsxm8w/AAAAPxUFAAAAAAAAAdUJAAB4AQAATtrKGXTJ0T/UoM8u5XnLPwAAAD8VBQAAAAAAAAHWCQAAeAEAAE7ayhl0ydE/1KDPLuV5yz8AAAA/FQUAAAAAAAAB1wkAAHgBAABO2soZdMnRP9Sgzy7lecs/AAAAPxUFAAAAAAAAAdgJAAB4AQAATtrKGXTJ0T/UoM8u5XnLPwAAAD8kBQAAAAAAAAHZCQAAeAEAAHDXsSQnYdw/dp0p//dk1j8AAAA/AAAAAAAAAAAB2gkAAHgBAABw17EkJ2HcP3adKf/3ZNY/AAAAPx8AAAAAAAAAAdsJAAB4AQAAcNexJCdh3D92nSn/92TWPwAAAD8fAAAAAAAAAAHcCQAAeAEAAHDXsSQnYdw/dp0p//dk1j8AAAA/HwAAAAAAAAAB3QkAAHgBAACcUhxBEFrcP9aPJIYwAdc/AAAAPz4AAAAAAAAAAd4JAAB4AQAAcNexJCdh3D8S+20vaEzXPwAAAD8+AAAAAAAAAAHfCQAAeAEAANyZfJayZNw/Sma32J+X1z8AAAA/PgAAAAAAAAAB4AkAAHgBAAAEFeeym13cP2YJ0epp7tc/AAAAP10AAAAAAAAAAeEJAAB4AQAAwM2GXflS3D+adBqUoTnYPwAAAD9dAAAAAAAAAAHiCQAAeAEAAHyGJghXSNw/aqM8rFmt2D8AAAA/XQAAAAAAAAAB4wkAAHgBAAA4P8aytD3cP5Yq7ola/tg/AAAAP30AAAAAAAAAAeQJAAB4AQAAzHz7QCk63D+e6W/Q7VrZPwAAAD99AAAAAAAAAAHlCQAAeAEAAPD3ZV0SM9w/xnAhru6r2T8AAAA/fQAAAAAAAAAB5gkAAHgBAABgujDPnTbcP9Ivo/SBCNo/AAAAP4wAAAAAAAAAAecJAAB4AQAAHHPQefsr3D/e7iQ7FWXaPwAAAD+MAAAAAAAAAAHoCQAAeAEAABxz0Hn7K9w/9pE+Td+72j8AAAA/ugAAAAAAAAAB6QkAAHgBAABgujDPnTbcP8bAYGWXL9s/AAAAP7oAAAAAAAAAAeoJAAB4AQAAYLowz5023D9+C+uxGKnbPwAAAD+6AAAAAAAAAAHrCQAAeAEAABxz0Hn7K9w/Xh6llQcX3D8AAAA/2QAAAAAAAAAB7AkAAHgBAACwsAUIcCjcP0oV90Qtf9w/AAAAP9kAAAAAAAAAAe0JAAB4AQAAaGmlss0d3D9muBBX99XcPwAAAD/ZAAAAAAAAAAHuCQAAeAEAACgiRV0rE9w/bneSnYoy3T8AAAA/+AAAAAAAAAAB7wkAAHgBAADg2uQHiQjcP5L+Q3uLg90/AAAAP/gAAAAAAAAAAfAJAAB4AQAA4NrkB4kI3D/yMb27MMPdPwAAAD/4AAAAAAAAAAHxCQAAeAEAAHQYGpb9BNw/RmU2/NUC3j8AAAA/CAEAAAAAAAAB8gkAAHgBAACck4Sy5v3bP2IIUA6gWd4/AAAAPwgBAAAAAAAAAfMJAAB4AQAAxA7vzs/22z+mVzGDDp/ePwAAAD8nAQAAAAAAAAH0CQAAeAEAAIDHjnkt7Ns/coZTm8YS3z8AAAA/JwEAAAAAAAAB9QkAAHgBAADsiVnruO/bPwIlFoWjnd8/AAAAPycBAAAAAAAAAfYJAAB4AQAAWEwkXUTz2z/5DTSa5ALgPwAAAD9GAQAAAAAAAAH3CQAAeAEAAFhMJF1E89s/bQndcfc24D8AAAA/RgEAAAAAAAAB+AkAAHgBAABYTCRdRPPbPwHNteB3X+A/AAAAP0YBAAAAAAAAAfkJAAB4AQAAgMeOeS3s2z+dglq1E4XgPwAAAD9WAQAAAAAAAAH6CQAAeAEAAFhMJF1E89s/QyrL78qn4D8AAAA/VgEAAAAAAAAB+wkAAHgBAABYTCRdRPPbP/e10/W4xOA/AAAAP3UBAAAAAAAAAfwJAAB4AQAAWEwkXUTz2z+jTxCWi+TgPwAAAD91AQAAAAAAAAH9CQAAeAEAAOyJWeu479s/TelMNl4E4T8AAAA/hQEAAAAAAAAB/gkAAHgBAADsiVnruO/bP/mCidYwJOE/AAAAP4UBAAAAAAAAAf8JAAB4AQAAxA7vzs/22z+TOC6rzEnhPwAAAD+UAQAAAAAAAAEACgAAeAEAADTRuUBb+ts/Iwo7tDF14T8AAAA/lAEAAAAAAAABAQoAAHgBAAA00blAW/rbP4khTMANr+E/AAAAP7QBAAAAAAAAAQIKAAB4AQAANNG5QFv62z8l1/CUqdThPwAAAD+0AQAAAAAAAAEDCgAAeAEAAJyThLLm/ds/yX5hz2D34T8AAAA/wwEAAAAAAAABBAoAAHgBAAA00blAW/rbP2M0BqT8HOI/AAAAP8MBAAAAAAAAAQUKAAB4AQAAnJOEsub92z8fstoPBjfiPwAAAD/TAQAAAAAAAAEGCgAAeAEAAODa5AeJCNw/2y+vew9R4j8AAAA/0wEAAAAAAAABBwoAAHgBAABMna95FAzcP4fJ6xvicOI/AAAAP/IBAAAAAAAAAQgKAAB4AQAATJ2veRQM3D8xYyi8tJDiPwAAAD/yAQAAAAAAAAEJCgAAeAEAACgiRV0rE9w/5e4wwqKt4j8AAAA/8gEAAAAAAAABCgoAAHgBAAAAp9pAQhrcP6le0ZPHxOI/AAAAPwICAAAAAAAAAQsKAAB4AQAA2CtwJFkh3D9Z6tmZteHiPwAAAD8CAgAAAAAAAAEMCgAAeAEAAIg1m+uGL9w//5FK1GwE4z8AAAA/IQIAAAAAAAABDQoAAHgBAAA4P8aytD3cP5VVI0PtLOM/AAAAPyECAAAAAAAAAQ4KAAB4AQAA5EjxeeJL3D8jJzBMUljjPwAAAD8hAgAAAAAAAAEPCgAAeAEAAFQLvOttT9w/xc6ghgl74z8AAAA/QAIAAAAAAAABEAoAAHgBAADAzYZd+VLcP3laqYz3l+M/AAAAP0ACAAAAAAAAAREKAAB4AQAAVAu8621P3D8j9OUsyrfjPwAAAD9AAgAAAAAAAAESCgAAeAEAAMDNhl35Utw/v6mKAWbd4z8AAAA/XwIAAAAAAAABEwoAAHgBAABUC7zrbU/cP2VR+zsdAOQ/AAAAP18CAAAAAAAAARQKAAB4AQAA5EjxeeJL3D8Z3QNCCx3kPwAAAD9fAgAAAAAAAAEVCgAAeAEAACyQUc+EVtw/6zA832Yu5D8AAAA/bwIAAAAAAAABFgoAAHgBAACcUhxBEFrcP7uEdHzCP+Q/AAAAP28CAAAAAAAAARcKAAB4AQAAcNexJCdh3D+Vynh/OU7kPwAAAD+OAgAAAAAAAAEYCgAAeAEAAEhcRwg+aNw/SVaBhSdr5D8AAAA/jgIAAAAAAAABGQoAAHgBAAC0HhJ6yWvcPxG47bxnf+Q/AAAAP44CAAAAAAAAARoKAAB4AQAA+GVyz2t23D+tbZKRA6XkPwAAAD+uAgAAAAAAAAEbCgAAeAEAANDqB7OCfdw/WwfPMdbE5D8AAAA/rgIAAAAAAAABHAoAAHgBAAAYMmgIJYjcPxeFo53f3uQ/AAAAP64CAAAAAAAAAR0KAAB4AQAA8Lb96zuP3D+xOkhyewTlPwAAAD/MAgAAAAAAAAEeCgAAeAEAAID0Mnqwi9w/XdSEEk4k5T8AAAA/zAIAAAAAAAABHwoAAHgBAAC0HhJ6yWvcP0f+IOH7LOU/AAAAP8wCAAAAAAAAASAKAAB4AQAAtB4Seslr3D9H/iDh+yzlPwAAAD/rAgAAAAAAAAEhCgAAeAEAALQeEnrJa9w/R/4g4fss5T8AAAA/6wIAAAAAAAABIgoAAHgBAAC0HhJ6yWvcP0f+IOH7LOU/AAAAP+sCAAAAAAAAASMKAAB4AQAAmk0AIjTD2T9P0/eu9kbjPwAAAD8AAAAAAAAAAAEkCgAAeAEAAJpNACI0w9k/T9P3rvZG4z8AAAA/HwAAAAAAAAABJQoAAHgBAACaTQAiNMPZP0/T9672RuM/AAAAPx8AAAAAAAAAASYKAAB4AQAAmk0AIjTD2T9P0/eu9kbjPwAAAD8vAAAAAAAAAAEnCgAAeAEAAJpNACI0w9k/T9P3rvZG4z8AAAA/LwAAAAAAAAABKAoAAHgBAACaTQAiNMPZP0/T9672RuM/AAAAPz4AAAAAAAAAASkKAAB4AQAAmk0AIjTD2T9P0/eu9kbjPwAAAD8+AAAAAAAAAAEqCgAAeAEAAJpNACI0w9k/T9P3rvZG4z8AAAA/XgAAAAAAAAABKwoAAHgBAACaTQAiNMPZP0/T9672RuM/AAAAP14AAAAAAAAAASwKAAB4AQAAoLsMlI0G2j9/THXyEpXjPwAAAD9tAAAAAAAAAAEtCgAAeAEAAJgMmLBdH9o/OcpJXhyv4z8AAAA/bQAAAAAAAAABLgoAAHgBAAA8Z06UW0baPxMQTmGTveM/AAAAP30AAAAAAAAAAS8KAAB4AQAAJgllzft32j/PjSLNnNfjPwAAAD99AAAAAAAAAAEwCgAAeAEAAFTy21s+tNo/iwv3OKbx4z8AAAA/jQAAAAAAAAABMQoAAHgBAABaYOjNl/faPz+X/z6UDuQ/AAAAP5wAAAAAAAAAATIKAAB4AQAAzpC/sXw+2z/hPnB5SzHkPwAAAD+cAAAAAAAAAAEzCgAAeAEAAJK3a84zd9s/Xyzltnli5D8AAAA/uwAAAAAAAAABNAoAAHgBAAAoY63OAbfbPxmquSKDfOQ/AAAAP7sAAAAAAAAAATUKAAB4AQAAxA7vzs/22z/VJ46OjJbkPwAAAD+7AAAAAAAAAAE2CgAAeAEAABxz0Hn7K9w/cd0yYyi85D8AAAA/2wAAAAAAAAABNwoAAHgBAABIXEcIPmjcPwehC9Ko5OQ/AAAAP9sAAAAAAAAAATgKAAB4AQAAoMAos2md3D/JEKyjzfvkPwAAAD/bAAAAAAAAAAE5CgAAeAEAAEQb35ZnxNw/i4BMdfIS5T8AAAA/6gAAAAAAAAABOgoAAHgBAADodZV6ZevcPz8MVXvgL+U/AAAAP+oAAAAAAAAAATsKAAB4AQAAcARWJaoA3T8RYI0YPEHlPwAAAD8KAQAAAAAAAAE8CgAAeAEAAHAEViWqAN0/AXz1TAVH5T8AAAA/CgEAAAAAAAABPQoAAHgBAABwBFYlqgDdPwF89UwFR+U/AAAAPwoBAAAAAAAAAT4KAAB4AQAAcARWJaoA3T8BfPVMBUflPwAAAD8pAQAAAAAAAAE/CgAAeAEAAHAEViWqAN0/AXz1TAVH5T8AAAA/KQEAAAAAAAABQAoAAHgBAADIVHNfgjHeP4khTMANr+E/AAAAPwAAAAAAAAAAAUEKAAB4AQAAyFRzX4Ix3j+JIUzADa/hPwAAAD8fAAAAAAAAAAFCCgAAeAEAAMhUc1+CMd4/iSFMwA2v4T8AAAA/HwAAAAAAAAABQwoAAHgBAADIVHNfgjHeP4khTMANr+E/AAAAPx8AAAAAAAAAAUQKAAB4AQAAyFRzX4Ix3j+JIUzADa/hPwAAAD8+AAAAAAAAAAFFCgAAeAEAAMhUc1+CMd4/iSFMwA2v4T8AAAA/PgAAAAAAAAABRgoAAHgBAACsiH0myR/eP2M0BqT8HOI/AAAAPz4AAAAAAAAAAUcKAAB4AQAA+H5SX5sR3j/7994SfUXiPwAAAD9OAAAAAAAAAAFICgAAeAEAAAQux0LL+N0/j7u3gf1t4j8AAAA/TgAAAAAAAAABSQoAAHgBAAAQ3Tsm+9/dPxOb+CRHnOI/AAAAP20AAAAAAAAAAUoKAAB4AQAARAcbJhTA3T9h3KX/0N7iPwAAAD9tAAAAAAAAAAFLCgAAeAEAAODzxJe4o90/29dO1+MS4z8AAAA/fQAAAAAAAAABTAoAAHgBAACoW9klRoDdPykZ/LFtVeM/AAAAP30AAAAAAAAAAU0KAAB4AQAASEiDl+pj3T8x2H34ALLjPwAAAD+MAAAAAAAAAAFOCgAAeAEAAOQ0LQmPR90/XV8v1gED5D8AAAA/jAAAAAAAAAABTwoAAHgBAABcpmxeSjLdP330FE7nVuQ/AAAAP6wAAAAAAAAAAVAKAAB4AQAAkNBLXmMS3T+ne8Yr6KfkPwAAAD+sAAAAAAAAAAFRCgAAeAEAADC99c8H9tw/uywU2JYB5T8AAAA/rAAAAAAAAAABUgoAAHgBAACkLjUlw+DcPwF89UwFR+U/AAAAP8sAAAAAAAAAAVMKAAB4AQAAbJZJs1C93D9nkwZZ4YDlPwAAAD/LAAAAAAAAAAFUCgAAeAEAAECt0iQOgdw/x7hL/6G95T8AAAA/ywAAAAAAAAABVQoAAHgBAABArdIkDoHcP8e4S/+hveU/AAAAP+oAAAAAAAAAAVYKAAB4AQAAQK3SJA6B3D/HuEv/ob3lPwAAAD/qAAAAAAAAAAFXCgAAeAEAAECt0iQOgdw/x7hL/6G95T8AAAA/6gAAAAAAAAABWAoAAHgBAABMosuY8KLeP3eUk7w4Xuc/AAAAPwAAAAAAAAAAAVkKAAB4AQAA/Kv2Xx6x3j81N36t5RXnPwAAAD8fAAAAAAAAAAFaCgAAeAEAAPyr9l8esd4/NTd+reUV5z8AAAA/HwAAAAAAAAABWwoAAHgBAAD8q/ZfHrHePzU3fq3lFec/AAAAPx8AAAAAAAAAAVwKAAB4AQAA/Kv2Xx6x3j81N36t5RXnPwAAAD8vAAAAAAAAAAFdCgAAeAEAAPyr9l8esd4/NTd+reUV5z8AAAA/LwAAAAAAAAABXgoAAHgBAAD8q/ZfHrHePzU3fq3lFec/AAAAPy8AAAAAAAAAAV8KAAB4AQAA/Kv2Xx6x3j81N36t5RXnPwAAAD8vAAAAAAAAAAFgCgAAeAEAAPyr9l8esd4/NTd+reUV5z8AAAA/TgAAAAAAAAABYQoAAHgBAADMwn/R23TeP2vVEXalAec/AAAAP14AAAAAAAAAAWIKAAB4AQAAzMJ/0dt03j9r1RF2pQHnPwAAAD9eAAAAAAAAAAFjCgAAeAEAAMzCf9HbdN4/a9URdqUB5z8AAAA/XgAAAAAAAAABZAoAAHgBAADMwn/R23TeP2vVEXalAec/AAAAP3wAAAAAAAAAAWUKAAB4AQAAtCMumaUC3z/f0LpNuDXnPwAAAD8AAAAAAAAAAAFmCgAAeAEAALQjLpmlAt8/39C6Tbg15z8AAAA/HwAAAAAAAAABZwoAAHgBAAC0Iy6ZpQLfP9/Quk24Nec/AAAAPx8AAAAAAAAAAWgKAAB4AQAAtCMumaUC3z/f0LpNuDXnPwAAAD8vAAAAAAAAAAFpCgAAeAEAALQjLpmlAt8/39C6Tbg15z8AAAA/LwAAAAAAAAABagoAAHgBAAC0Iy6ZpQLfP9/Quk24Nec/AAAAPy8AAAAAAAAAAWsKAAB4AQAAtCMumaUC3z/f0LpNuDXnPwAAAD8vAAAAAAAAAAFsCgAAeAEAALQjLpmlAt8/39C6Tbg15z8AAAA/PgAAAAAAAAABbQoAAHgBAAC0Iy6ZpQLfP9/Quk24Nec/AAAAPz4AAAAAAAAAAW4KAAB4AQAAtCMumaUC3z/f0LpNuDXnPwAAAD8+AAAAAAAAAAFvCgAAeAEAALQjLpmlAt8/39C6Tbg15z8AAAA/PgAAAAAAAAABcAoAAHgBAAAUN4QnAR/fP98DBW1A1uY/AAAAP30AAAAAAAAAAXEKAAB4AQAAQLLuQ+oX3z8zasjMbbbmPwAAAD99AAAAAAAAAAFyCgAAeAEAAGAtWWDTEN8/kcJXkraT5j8AAAA/jQAAAAAAAAABcwoAAHgBAAAg5vgKMQbfP8Vg61p2f+Y/AAAAP40AAAAAAAAAAXQKAAB4AQAASGFjJxr/3j//8EqJUWjmPwAAAD+sAAAAAAAAAAF1CgAAeAEAAAAaA9J39N4/N4/eURFU5j8AAAA/rAAAAAAAAAABdgoAAHgBAADkTQ2ZvuLeP09lQoNjS+Y/AAAAP6wAAAAAAAAAAXcKAAB4AQAAzIEXYAXR3j97EQrmBzrmPwAAAD/LAAAAAAAAAAF4CgAAeAEAAPD8gXzuyd4/yYUB4Bkd5j8AAAA/ywAAAAAAAAABeQoAAHgBAADUMIxDNbjePw8ILXQQA+Y/AAAAP8sAAAAAAAAAAXoKAAB4AQAATKLLmPCi3j9LmIyi6+vlPwAAAD/qAAAAAAAAAAF7CgAAeAEAAAhba0NOmN4/gTYga6vX5T8AAAA/6gAAAAAAAAABfAoAAHgBAAB8zKqYCYPeP5sMhJz9zuU/AAAAP+oAAAAAAAAAAX0KAAB4AQAAzMJ/0dt03j/Bxn+ZhsDlPwAAAD/6AAAAAAAAAAF+CgAAeAEAABy5VAquZt4/15zjyti35T8AAAA/+gAAAAAAAAABfwoAAHgBAADYcfS0C1zeP/VkE2JGrOU/AAAAPxkBAAAAAAAAAYAKAAB4AQAA5CBpmDtD3j/1ZBNiRqzlPwAAAD8ZAQAAAAAAAAGBCgAAeAEAAPDP3XtrKt4//Vbfx2Gp5T8AAAA/KQEAAAAAAAABggoAAHgBAAD4flJfmxHePwVJqy19puU/AAAAPykBAAAAAAAAAYMKAAB4AQAAMKkxX7Tx3T8jEdvE6prlPwAAAD84AQAAAAAAAAGECgAAeAEAAMiV29BY1d0/IxHbxOqa5T8AAAA/OAEAAAAAAAABhQoAAHgBAADYRFC0iLzdP0nL1sFzjOU/AAAAP0gBAAAAAAAAAYYKAAB4AQAAdDH6JS2g3T9nkwZZ4YDlPwAAAD9IAQAAAAAAAAGHCgAAeAEAAOyiOXvoit0/d3eeJBh75T8AAAA/ZwEAAAAAAAABiAoAAHgBAACIj+PsjG7dP4VbNvBOdeU/AAAAP2cBAAAAAAAAAYkKAAB4AQAAAAEjQkhZ3T+rFTLt12blPwAAAD93AQAAAAAAAAGKCgAAeAEAAAywlyV4QN0/w+uVHipe5T8AAAA/dwEAAAAAAAABiwoAAHgBAAAYXwwJqCfdP9HPLepgWOU/AAAAP4cBAAAAAAAAAYwKAAB4AQAAkNBLXmMS3T/hs8W1l1LlPwAAAD+HAQAAAAAAAAGNCgAAeAEAAJx/wEGT+dw/+4kp5+lJ5T8AAAA/pgEAAAAAAAABjgoAAHgBAAAU8f+WTuTcPwF89UwFR+U/AAAAP6YBAAAAAAAAAY8KAAB4AQAARBvflmfE3D/xl12BzkzlPwAAAD+mAQAAAAAAAAGQCgAAeAEAAOQHiQgMqNw/4bPFtZdS5T8AAAA/xQEAAAAAAAABkQoAAHgBAACsb52WmYTcP+GzxbWXUuU/AAAAP8UBAAAAAAAAAZIKAAB4AQAALJBRz4RW3D/Rzy3qYFjlPwAAAD/FAQAAAAAAAAGTCgAAeAEAALCwBQhwKNw/lT/Ou4Vv5T8AAAA/5AEAAAAAAAABlAoAAHgBAADEDu/Oz/bbP2+F0r78feU/AAAAP+QBAAAAAAAAAZUKAAB4AQAA2GzYlS/F2z835z72PJLlPwAAAD/kAQAAAAAAAAGWCgAAeAEAAFyNjM4al9s/FS1D+bOg5T8AAAA/9AEAAAAAAAABlwoAAHgBAAD8eTZAv3rbP8+qF2W9uuU/AAAAP/QBAAAAAAAAAZgKAAB4AQAACCmrI+9h2z+x4ufNT8blPwAAAD8TAgAAAAAAAAGZCgAAeAEAAKYVVZWTRds/a2C8OVng5T8AAAA/EwIAAAAAAAABmgoAAHgBAAAeh5TqTjDbP1OKWAgH6eU/AAAAPyMCAAAAAAAAAZsKAAB4AQAAbH1pIyEi2z8t0FwLfvflPwAAAD8jAgAAAAAAAAGcCgAAeAEAACo2Cc5+F9s/BxZhDvUF5j8AAAA/MgIAAAAAAAABnQoAAHgBAABOsXPqZxDbP+FbZRFsFOY/AAAAPzICAAAAAAAAAZ4KAAB4AQAAeCzeBlEJ2z/BkzV6/h/mPwAAAD9SAgAAAAAAAAGfCgAAeAEAADLlfbGu/to/k+dtF1ox5j8AAAA/UgIAAAAAAAABoAoAAHgBAABaYOjNl/faP09lQoNjS+Y/AAAAP1ICAAAAAAAAAaEKAAB4AQAAGBmIePXs2j8pq0aG2lnmPwAAAD9xAgAAAAAAAAGiCgAAeAEAAKpWvQZq6do/3TZPjMh25j8AAAA/cQIAAAAAAAABowoAAHgBAAA+lPKU3uXaP7d8U48/heY/AAAAP3ECAAAAAAAAAaQKAAB4AQAAZg9dscfe2j9x+if7SJ/mPwAAAD+QAgAAAAAAAAGlCgAAeAEAAPxMkj8829o/M2rIzG225j8AAAA/kAIAAAAAAAABpgoAAHgBAAAkyPxbJdTaP98DBW1A1uY/AAAAP5ACAAAAAAAAAacKAAB4AQAAJMj8WyXU2j+JnUENE/bmPwAAAD+gAgAAAAAAAAGoCgAAeAEAALYFMuqZ0No/LUWyR8oY5z8AAAA/oAIAAAAAAAABqQoAAHgBAAAkyPxbJdTaP7kWv1AvROc/AAAAP78CAAAAAAAAAaoKAAB4AQAAJMj8WyXU2j9J6MtZlG/nPwAAAD+/AgAAAAAAAAGrCgAAeAEAAI6Kx82w19o/84EI+maP5z8AAAA/vwIAAAAAAAABrAoAAHgBAAD8TJI/PNvaP58bRZo5r+c/AAAAP+wCAAAAAAAAAa0KAAB4AQAA0NEnI1Pi2j9Rp02gJ8znPwAAAD/sAgAAAAAAAAGuCgAAeAEAABgZiHj17No/DSUiDDHm5z8AAAA/7AIAAAAAAAABrwoAAHgBAADwnR1cDPTaP9eGjkNx+uc/AAAAP/wCAAAAAAAAAbAKAAB4AQAAMuV9sa7+2j+RBGOvehToPwAAAD/8AgAAAAAAAAGxCgAAeAEAAOTuqHjcDNs/V3QDgZ8r6D8AAAA/GwMAAAAAAAABsgoAAHgBAAAqNgnOfhfbPwsADIeNSOg/AAAAPxsDAAAAAAAAAbMKAAB4AQAAbH1pIyEi2z/TYXi+zVzoPwAAAD8rAwAAAAAAAAG0CgAAeAEAAEQC/wY4Kds/ldEYkPJz6D8AAAA/KwMAAAAAAAABtQoAAHgBAAD2CyrOZTfbP2EzhccyiOg/AAAAPzoDAAAAAAAAAbYKAAB4AQAAphVVlZNF2z8xh71kjpnoPwAAAD86AwAAAAAAAAG3CgAAeAEAAMLhSs5MV9s/A9v1Aeqq6D8AAAA/WgMAAAAAAAABuAoAAHgBAABy63WVemXbP9UuLp9FvOg/AAAAP1oDAAAAAAAAAbkKAAB4AQAAuDLW6hxw2z+ngmY8oc3oPwAAAD9aAwAAAAAAAAG6CgAAeAEAANT+yyPWgds/afIGDsbk6D8AAAA/aQMAAAAAAAABuwoAAHgBAADIT1dApprbPz1GP6sh9ug/AAAAP2kDAAAAAAAAAbwKAAB4AQAABOhCshi+2z8PmndIfQfpPwAAAD+JAwAAAAAAAAG9CgAAeAEAADyALiSL4ds/wSWATmsk6T8AAAA/iQMAAAAAAAABvgoAAHgBAADg2uQHiQjcP42H7IWrOOk/AAAAP5gDAAAAAAAAAb8KAAB4AQAAiDWb64Yv3D91sYhUWUHpPwAAAD+YAwAAAAAAAAHACgAAeAEAAMDNhl35Utw/RwXB8bRS6T8AAAA/qAMAAAAAAAABwQoAAHgBAABkKD1B93ncPyk9kVpHXuk/AAAAP6gDAAAAAAAAAcIKAAB4AQAAoMAos2md3D/5kMn3om/pPwAAAD/HAwAAAAAAAAHDCgAAeAEAAADUfkHFudw/8Z79kYdy6T8AAAA/xwMAAAAAAAABxAoAAHgBAABg59TPINbcP+O6ZcZQeOk/AAAAP8cDAAAAAAAAAcUKAAB4AQAAgLPKCNrn3D/L5AGV/oDpPwAAAD/mAwAAAAAAAAHGCgAAeAEAAAhCi7Me/dw/vQBqyceG6T8AAAA/5gMAAAAAAAABxwoAAHgBAAC4S7Z6TAvdP8PyNS/jg+k/AAAAP+YDAAAAAAAAAcgKAAB4AQAA1BesswUd3T/T1s36GX7pPwAAAD8GBAAAAAAAAAHJCgAAeAEAAIQh13ozK90/y+QBlf6A6T8AAAA/BgQAAAAAAAABygoAAHgBAACk7cyz7DzdP8PyNS/jg+k/AAAAPwYEAAAAAAAAAcsKAAB4AQAA5DQtCY9H3T/D8jUv44PpPwAAAD8VBAAAAAAAAAHMCgAAeAEAAAABI0JIWd0/y+QBlf6A6T8AAAA/FQQAAAAAAAABzQoAAHgBAACIj+PsjG7dP9vImWA1e+k/AAAAPzQEAAAAAAAAAc4KAAB4AQAA7KI5e+iK3T/jumXGUHjpPwAAAD80BAAAAAAAAAHPCgAAeAEAAEy2jwlEp90/AYOVXb5s6T8AAAA/NAQAAAAAAAAB0AoAAHgBAAAcjLAJK8fdPyFLxfQrYek/AAAAP1QEAAAAAAAAAdEKAAB4AQAAVCSce53q3T85ISkmfljpPwAAAD9UBAAAAAAAAAHSCgAAeAEAAPh+Ul+bEd4/T/eMV9BP6T8AAAA/VAQAAAAAAAAB0woAAHgBAAA0Fz7RDTXeP22/vO49ROk/AAAAP2MEAAAAAAAAAdQKAAB4AQAAsPaJmCJj3j+zQeiCNCrpPwAAAD9jBAAAAAAAAAHVCgAAeAEAAOiOdQqVht4/6d97S/QV6T8AAAA/gwQAAAAAAAAB1goAAHgBAACQ6Svukq3ePw+ad0h9B+k/AAAAP4MEAAAAAAAAAdcKAAB4AQAAsLUhJ0y/3j9LKtd2WPDoPwAAAD+SBAAAAAAAAAHYCgAAeAEAADRE4tGQ1N4/kawCC0/W6D8AAAA/kgQAAAAAAAAB2QoAAHgBAADkTQ2ZvuLeP8dKltMOwug/AAAAP6IEAAAAAAAAAdoKAAB4AQAAlFc4YOzw3j8LzcFnBajoPwAAAD+iBAAAAAAAAAHbCgAAeAEAANyemLWO+94/MYe9ZI6Z6D8AAAA/wQQAAAAAAAAB3AoAAHgBAAC0Iy6ZpQLfP28XHZNpgug/AAAAP8EEAAAAAAAAAd0KAAB4AQAAYC1ZYNMQ3z+V0RiQ8nPoPwAAAD/BBAAAAAAAAAHeCgAAeAEAANDvI9JeFN8/w33g8pZi6D8AAAA/4AQAAAAAAAAB3woAAHgBAAAUN4QnAR/fP9tTRCTpWeg/AAAAP+AEAAAAAAAAAeAKAAB4AQAAgPlOmYwi3z8T8tfsqEXoPwAAAD/gBAAAAAAAAAHhCgAAeAEAAFh+5HyjKd8/R5BrtWgx6D8AAAA/9QQAAAAAAAAB4goAAHgBAABYfuR8oynfP4kSl0lfF+g/AAAAP/UEAAAAAAAAAeMKAAB4AQAAWH7kfKMp3z/Xho5DcfrnPwAAAD/1BAAAAAAAAAHkCgAAeAEAAOy7GQsYJt8/I/uFPYPd5z8AAAA/BAUAAAAAAAAB5QoAAHgBAAAUN4QnAR/fP3lhSZ2wvec/AAAAPwQFAAAAAAAAAeYKAAB4AQAA0O8j0l4U3z/lnXAuMJXnPwAAAD8jBQAAAAAAAAHnCgAAeAEAAHDczUMD+N4/j2r37YpV5z8AAAA/IwUAAAAAAAAB6AoAAHgBAADMgRdgBdHeP3m5qUHc++Y/AAAAPyMFAAAAAAAAAekKAAB4AQAAWFFAfCCK3j9jFpAvEqXmPwAAAD9DBQAAAAAAAAHqCgAAeAEAAHheniawP94/sa+drscl5j8AAAA/QwUAAAAAAAAB6woAAHgBAAB4Xp4msD/eP7Gvna7HJeY/AAAAP0MFAAAAAAAAAewKAAB4AQAAeF6eJrA/3j+xr52uxyXmPwAAAD9iBQAAAAAAAAHtCgAAeAEAAHheniawP94/sa+drscl5j8AAAA/YgUAAAAAAAAB7goAAHgBAADcZ7x2Uy7ZPznu3gb2t+k/AAAAPwAAAAAAAAAAAe8KAAB4AQAA3Ge8dlMu2T857t4G9rfpPwAAAD8gAAAAAAAAAAHwCgAAeAEAANxnvHZTLtk/Oe7eBva36T8AAAA/IAAAAAAAAAAB8QoAAHgBAADcZ7x2Uy7ZPznu3gb2t+k/AAAAPyAAAAAAAAAAAfIKAAB4AQAAKPCEPczc2D8x/BKh2rrpPwAAAD8/AAAAAAAAAAHzCgAAeAEAAMjcLq9wwNg/T8RCOEiv6T8AAAA/PwAAAAAAAAAB9AoAAHgBAABiydggFaTYP4di1gAIm+k/AAAAPz8AAAAAAAAAAfUKAAB4AQAAAraCkrmH2D+9AGrJx4bpPwAAAD9OAAAAAAAAAAH2CgAAeAEAAKCiLARea9g/47plxlB46T8AAAA/TgAAAAAAAAAB9woAAHgBAABoCkGS60fYPwl1YcPZaek/AAAAP24AAAAAAAAAAfgKAAB4AQAALnJVIHkk2D8xL13AYlvpPwAAAD9uAAAAAAAAAAH5CgAAeAEAAPbZaa4GAdg/V+lYvetM6T8AAAA/bgAAAAAAAAAB+goAAHgBAADivOhYfdbXP2fN8IgiR+k/AAAAP40AAAAAAAAAAfsKAAB4AQAAgqmSyiG61z+jXVC3/S/pPwAAAD+NAAAAAAAAAAH8CgAAeAEAANxO3OYjk9c/uTO06E8n6T8AAAA/jQAAAAAAAAAB/QoAAHgBAADo/VDKU3rXP7NB6II0Kuk/AAAAP6wAAAAAAAAAAf4KAAB4AQAA9KzFrYNh1z+zQeiCNCrpPwAAAD+sAAAAAAAAAAH/CgAAeAEAABooMMpsWtc/k3m468Y16T8AAAA/rAAAAAAAAAABAAsAAHgBAADW4M90yk/XP32jVLp0Puk/AAAAP7wAAAAAAAAAAQELAAB4AQAAah4FAz9M1z9tv7zuPUTpPwAAAD+8AAAAAAAAAAECCwAAeAEAAABcOpGzSNc/X9skIwdK6T8AAAA/2wAAAAAAAAABAwsAAHgBAABqHgUDP0zXP0cFwfG0Uuk/AAAAP9sAAAAAAAAAAQQLAAB4AQAA1uDPdMpP1z85ISkmfljpPwAAAD/bAAAAAAAAAAEFCwAAeAEAANbgz3TKT9c/OSEpJn5Y6T8AAAA/2wAAAAAAAAABBgsAAHgBAADW4M90yk/XPzkhKSZ+WOk/AAAAP9sAAAAAAAAAAQcLAAB4AQAA1uDPdMpP1z8pPZFaR17pPwAAAD/bAAAAAAAAAAEICwAAeAEAAGoeBQM/TNc/GVn5jhBk6T8AAAA/+gAAAAAAAAABCQsAAHgBAABqHgUDP0zXPxlZ+Y4QZOk/AAAAP/oAAAAAAAAAAQoLAAB4AQAAah4FAz9M1z8ZWfmOEGTpPwAAAD/6AAAAAAAAAAELCwAAeAEAAGoeBQM/TNc/GVn5jhBk6T8AAAA/+gAAAAAAAAABDAsAAHgBAABqHgUDP0zXPxlZ+Y4QZOk/AAAAP/oAAAAAAAAAAQ0LAAB4AQAAah4FAz9M1z8ZWfmOEGTpPwAAAD/6AAAAAAAAAAEOCwAAeAEAAGoeBQM/TNc/GVn5jhBk6T8AAAA/GgEAAAAAAAABDwsAAHgBAABqHgUDP0zXPxlZ+Y4QZOk/AAAAPxoBAAAAAAAAARALAAB4AQAA4o9EWPo21z857t4G9rfpPwAAAD9oAQAAAAAAAAERCwAAeAEAAOKPRFj6Ntc/Gyavb4jD6T8AAAA/aAEAAAAAAAABEgsAAHgBAAC8FNo7ET7XP/9df9gaz+k/AAAAP2gBAAAAAAAAARMLAAB4AQAAkplvHyhF1z/Jv+sPW+PpPwAAAD+HAQAAAAAAAAEUCwAAeAEAAGoeBQM/TNc/mRMkrbb06T8AAAA/hwEAAAAAAAABFQsAAHgBAABqHgUDP0zXP3NZKLAtA+o/AAAAP4cBAAAAAAAAARYLAAB4AQAARKOa5lVT1z89u5TnbRfqPwAAAD+mAQAAAAAAAAEXCwAAeAEAAK5lZVjhVtc/CR0BH64r6j8AAAA/pgEAAAAAAAABGAsAAHgBAABgb5AfD2XXP+lU0YdAN+o/AAAAP6YBAAAAAAAAARkLAAB4AQAApLbwdLFv1z+7qAklnEjqPwAAAD/FAQAAAAAAAAEaCwAAeAEAAOj9UMpTetc/o9Kl80lR6j8AAAA/xQEAAAAAAAABGwsAAHgBAACYB3yRgYjXP200EiuKZeo/AAAAP8UBAAAAAAAAARwLAAB4AQAAShGnWK+W1z9XXq75N27qPwAAAD/lAQAAAAAAAAEdCwAAeAEAANSfZwP0q9c/OZZ+Ysp56j8AAAA/5QEAAAAAAAABHgsAAHgBAADua108rb3XPxHcgmVBiOo/AAAAP+UBAAAAAAAAAR8LAAB4AQAAvkF+PJTd1z/jL7sCnZnqPwAAAD/0AQAAAAAAAAEgCwAAeAEAAPbZaa4GAdg/qZ9b1MGw6j8AAAA/9AEAAAAAAAABIQsAAHgBAACaNCCSBCjYP0NVAKld1uo/AAAAPxQCAAAAAAAAASILAAB4AQAAGBRsWRlW2D/n/HDjFPnqPwAAAD8UAgAAAAAAAAEjCwAAeAEAAFSsV8uLedg/a9yxhl4n6z8AAAA/FAIAAAAAAAABJAsAAHgBAAAignjLcpnYPxd27iYxR+s/AAAAPyMCAAAAAAAAASULAAB4AQAAyNwur3DA2D+VY2NkX3jrPwAAAD8jAgAAAAAAAAEmCwAAeAEAAGw35ZJu59g/OQvUnhab6z8AAAA/QgIAAAAAAAABJwsAAHgBAADoFjFagxXZP7/qFEJgyes/AAAAP0ICAAAAAAAAASgLAAB4AQAA+jOyrwxA2T9boLkW/O7rPwAAAD9SAgAAAAAAAAEpCwAAeAEAAKCOaJMKZ9k//0cqUbMR7D8AAAA/UgIAAAAAAAABKgsAAHgBAABG6R53CI7ZP7HTMlehLuw/AAAAP2ICAAAAAAAAASsLAAB4AQAAODqqk9im2T9Ve6ORWFHsPwAAAD9iAgAAAAAAAAEsCwAAeAEAAFYGoMyRuNk/CQesl0Zu7D8AAAA/gQIAAAAAAAABLQsAAHgBAACaTQAiNMPZP72StJ00i+w/AAAAP4ECAAAAAAAAAS4LAAB4AQAAdNKVBUvK2T+BAlVvWaLsPwAAAD+BAgAAAAAAAAEvCwAAeAEAADCLNbCov9k/OYAp22K87D8AAAA/oAIAAAAAAAABMAsAAHgBAABWBqDMkbjZPxPGLd7Zyuw/AAAAP6ACAAAAAAAAATELAAB4AQAAEr8/d++t2T/XNc6v/uHsPwAAAD+gAgAAAAAAAAEyCwAAeAEAAGK1FLDBn9k/j7OiGwj87D8AAAA/sAIAAAAAAAABMwsAAHgBAABG6R53CI7ZPzVbE1a/Hu0/AAAAP7ACAAAAAAAAATQLAAB4AQAAvFpezMN42T/7yrMn5DXtPwAAAD/PAgAAAAAAAAE1CwAAeAEAADLMnSF/Y9k/wywgXyRK7T8AAAA/zwIAAAAAAAABNgsAAHgBAACqPd12Ok7ZP5WAWPx/W+0/AAAAP98CAAAAAAAAATcLAAB4AQAAIK8czPU42T93uChlEmftPwAAAD/fAgAAAAAAAAE4CwAAeAEAAAbjJpM8J9k/WfD4zaRy7T8AAAA/7gIAAAAAAAABOQsAAHgBAAASkpt2bA7ZPzkoyTY3fu0/AAAAP+4CAAAAAAAAAToLAAB4AQAAsH5F6BDy2D8pRDFrAITtPwAAAD8OAwAAAAAAAAE7CwAAeAEAACjwhD3M3Ng/IVJlBeWG7T8AAAA/DgMAAAAAAAABPAsAAHgBAAAIJI8EE8vYPyFSZQXlhu0/AAAAPw4DAAAAAAAAAT0LAAB4AQAA7FeZy1m52D8ZYJmfyYntPwAAAD8tAwAAAAAAAAE+CwAAeAEAADxObgQsq9g/GWCZn8mJ7T8AAAA/LQMAAAAAAAABPwsAAHgBAAD4Bg6viaDYP/OlnaJAmO0/AAAAPy0DAAAAAAAAAUALAAB4AQAAsr+tWeeV2D/7l2kIXJXtPwAAAD9MAwAAAAAAAAFBCwAAeAEAAEb94udbktg/CXwB1JKP7T8AAAA/TAMAAAAAAAABQgsAAHgBAABG/eLnW5LYPyFSZQXlhu0/AAAAP0wDAAAAAAAAAUMLAAB4AQAA3DoYdtCO2D8hUmUF5YbtPwAAAD9MAwAAAAAAAAFECwAAeAEAAAK2gpK5h9g/KUQxawCE7T8AAAA/TAMAAAAAAAABRQsAAHgBAABueE0ERYvYPxlgmZ/Jie0/AAAAP0wDAAAAAAAAAUYLAAB4AQAAbnhNBEWL2D8xNv3QG4HtPwAAAD9cAwAAAAAAAAFHCwAAeAEAAG54TQRFi9g/OSjJNjd+7T8AAAA/XAMAAAAAAAABSAsAAHgBAACY87cgLoTYP1nw+M2kcu0/AAAAP24DAAAAAAAAAUkLAAB4AQAAmPO3IC6E2D9Z8PjNpHLtPwAAAD9uAwAAAAAAAAFKCwAAeAEAAJjztyAuhNg/WfD4zaRy7T8AAAA/bgMAAAAAAAABSwsAAHgBAACY87cgLoTYP1nw+M2kcu0/AAAAP24DAAAAAAAAAUwLAAB4AQAAvm4iPRd92D9TI0PtLBPtPwAAAD+sAwAAAAAAAAFNCwAAeAEAAL5uIj0Xfdg/oZc65z727D8AAAA/rAMAAAAAAAABTgsAAHgBAABUrFfLi3nYPwXilRKj0Ow/AAAAP7wDAAAAAAAAAU8LAAB4AQAAeCfC53Ry2D95EIkJPqXsPwAAAD+8AwAAAAAAAAFQCwAAeAEAAKCiLARea9g/21rkNKJ/7D8AAAA/2wMAAAAAAAABUQsAAHgBAACgoiwEXmvYP1V7o5FYUew/AAAAP9sDAAAAAAAAAVILAAB4AQAAoKIsBF5r2D/hf/q5RR3sPwAAAD/rAwAAAAAAAAFTCwAAeAEAAKCiLARea9g/S7whS8X06z8AAAA/6wMAAAAAAAABVAsAAHgBAABUrFfLi3nYP6Ei5ary1Os/AAAAP/sDAAAAAAAAAVULAAB4AQAAAraCkrmH2D8TUdihjanrPwAAAD/7AwAAAAAAAAFWCwAAeAEAACKCeMtymdg/abebAbuJ6z8AAAA/CgQAAAAAAAABVwsAAHgBAACmEDl2t67YP7Mrk/vMbOs/AAAAPwoEAAAAAAAAAVgLAAB4AQAAyNwur3DA2D8RhCLBFUrrPwAAAD8pBAAAAAAAAAFZCwAAeAEAAExr71m11dg/e8BJUpUh6z8AAAA/KQQAAAAAAAABWgsAAHgBAADW+a8E+urYP+f8cOMU+eo/AAAAPzkEAAAAAAAAAVsLAAB4AQAAOA0Gk1UH2T+Ryfeib7nqPwAAAD85BAAAAAAAAAFcCwAAeAEAAJggXCGxI9k/jfxBwvdZ6j8AAAA/SQQAAAAAAAABXQsAAHgBAACYIFwhsSPZP438QcL3Weo/AAAAP0kEAAAAAAAAAV4LAAB4AQAAmCBcIbEj2T+N/EHC91nqPwAAAD9JBAAAAAAAAAFfCwAAeAEAAJggXCGxI9k/jfxBwvdZ6j8AAAA/aAQAAAAAAAABYAsAAHgBAADgOUkoa97fPxdvThZ4Iec/AAAAPwAAAAAAAAAAAWELAAB4AQAA4DlJKGve3z8Xb04WeCHnPwAAAD8gAAAAAAAAAAFiCwAAeAEAAOA5SShr3t8/F29OFngh5z8AAAA/IAAAAAAAAAABYwsAAHgBAAC4UNKZKKLfPz0pShMBE+c/AAAAPy8AAAAAAAAAAWQLAAB4AQAAMMIR7+OM3z8tRbJHyhjnPwAAAD8vAAAAAAAAAAFlCwAAeAEAAKAzUUSfd98/NTd+reUV5z8AAAA/PwAAAAAAAAABZgsAAHgBAABg7PDu/GzfPy1FskfKGOc/AAAAPz8AAAAAAAAAAWcLAAB4AQAAGKWQmVpi3z81N36t5RXnPwAAAD9eAAAAAAAAAAFoCwAAeAEAABilkJlaYt8/PSlKEwET5z8AAAA/XgAAAAAAAAABaQsAAHgBAAAYpZCZWmLfP0UbFnkcEOc/AAAAP14AAAAAAAAAAWoLAAB4AQAAGKWQmVpi3z9FGxZ5HBDnPwAAAD9eAAAAAAAAAAFrCwAAeAEAABilkJlaYt8/RRsWeRwQ5z8AAAA/XgAAAAAAAAABbAsAAHgBAAAYpZCZWmLfP0UbFnkcEOc/AAAAP14AAAAAAAAAAW0LAAB4AQAAGKWQmVpi3z9FGxZ5HBDnPwAAAD99AAAAAAAAAAFuCwAAeAEAANQcyNLhs98/D32CsFwk5z8AAAA/jQAAAAAAAAABbwsAAHgBAAC8vt4LguXfPxdvThZ4Iec/AAAAP6wAAAAAAAAAAXALAAB4AQAAYpb1vm0U4D81N36t5RXnPwAAAD+sAAAAAAAAAAFxCwAAeAEAAJou4TDgN+A/TQ3i3jcN5z8AAAA/vAAAAAAAAAABcgsAAHgBAACeZefpjFngPz0pShMBE+c/AAAAP7wAAAAAAAAAAXMLAAB4AQAANtoiMa534D89KUoTARPnPwAAAD/MAAAAAAAAAAF0CwAAeAEAADgRKepameA/LUWyR8oY5z8AAAA/zAAAAAAAAAABdQsAAHgBAADQhWQxfLfgPx9hGnyTHuc/AAAAP+sAAAAAAAAAAXYLAAB4AQAA+jfVBhLS4D8Xb04WeCHnPwAAAD/rAAAAAAAAAAF3CwAAeAEAACbqRdyn7OA/LUWyR8oY5z8AAAA/6wAAAAAAAAABeAsAAHgBAAC8XoEjyQrhPzU3fq3lFec/AAAAPwoBAAAAAAAAAXkLAAB4AQAAmBodwIwz4T9b8XmqbgfnPwAAAD8KAQAAAAAAAAF6CwAAeAEAABT6aIehYeE/W/F5qm4H5z8AAAA/CgEAAAAAAAABewsAAHgBAAC8VB9rn4jhP2vVEXalAec/AAAAPykBAAAAAAAAAXwLAAB4AQAAUslassCm4T9j40UQigTnPwAAAD8pAQAAAAAAAAF9CwAAeAEAABC5ABbLveE/W/F5qm4H5z8AAAA/KQEAAAAAAAABfgsAAHgBAACaR8HAD9PhP1vxeapuB+c/AAAAPzkBAAAAAAAAAX8LAAB4AQAAWDdnJBrq4T9b8XmqbgfnPwAAAD85AQAAAAAAAAGACwAAeAEAABgnDYgkAeI/U/+tRFMK5z8AAAA/WAEAAAAAAAABgQsAAHgBAADWFrPrLhjiP1vxeapuB+c/AAAAP1gBAAAAAAAAAYILAAB4AQAAlAZZTzkv4j9b8XmqbgfnPwAAAD9YAQAAAAAAAAGDCwAAeAEAAJo9XwjmUOI/Y+NFEIoE5z8AAAA/dwEAAAAAAAABhAsAAHgBAAAwsppPB2/iP1vxeapuB+c/AAAAP3cBAAAAAAAAAYULAAB4AQAAJAMmbNeH4j9T/61EUwrnPwAAAD93AQAAAAAAAAGGCwAAeAEAAOTyy8/hnuI/RRsWeRwQ5z8AAAA/lwEAAAAAAAABhwsAAHgBAAA4IKfBYLLiPxdvThZ4Iec/AAAAP5cBAAAAAAAAAYgLAAB4AQAAik2Cs9/F4j/pwoaz0zLnPwAAAD+XAQAAAAAAAAGJCwAAeAEAAAT2x8FH0uI/z+wigoE75z8AAAA/tgEAAAAAAAABigsAAHgBAACAng3Qr97iP7kWv1AvROc/AAAAP7YBAAAAAAAAAYsLAAB4AQAA+kZT3hfr4j+dTo+5wU/nPwAAAD+2AQAAAAAAAAGMCwAAeAEAAEx0LtCW/uI/b6LHVh1h5z8AAAA/1QEAAAAAAAABjQsAAHgBAABoQCQJUBDjP0noy1mUb+c/AAAAP9UBAAAAAAAAAY4LAAB4AQAA8M7ks5Ql4z8TSjiR1IPnPwAAAD/VAQAAAAAAAAGPCwAAeAEAAFTiOkLwQeM/+3PUX4KM5z8AAAA/5QEAAAAAAAABkAsAAHgBAACy9ZDQS17jP83HDP3dnec/AAAAP+UBAAAAAAAAAZELAAB4AQAA3qcBpuF44z+/43Qxp6PnPwAAAD8EAgAAAAAAAAGSCwAAeAEAAEK7VzQ9leM/r//cZXCp5z8AAAA/BAIAAAAAAAABkwsAAHgBAACU6DImvKjjP58bRZo5r+c/AAAAPwQCAAAAAAAAAZQLAAB4AQAA5hUOGDu84z95YUmdsL3nPwAAAD8jAgAAAAAAAAGVCwAAeAEAAGC+UyajyOM/c299N5XA5z8AAAA/IwIAAAAAAAABlgsAAHgBAACkBbR7RdPjP3NvfTeVwOc/AAAAPyMCAAAAAAAAAZcLAAB4AQAA6EwU0efd4z9Dw7XU8NHnPwAAAD8zAgAAAAAAAAGYCwAAeAEAAMDRqbT+5OM/DSUiDDHm5z8AAAA/MwIAAAAAAAABmQsAAHgBAAAslHQmiujjPwUzVqYV6ec/AAAAP1ICAAAAAAAAAZoLAAB4AQAA0LckUdvt4z/9QIpA+uvnPwAAAD9SAgAAAAAAAAGbCwAAeAEAADp678Jm8eM//UCKQPrr5z8AAAA/UgIAAAAAAAABnAsAAHgBAAAU/4SmffjjP3NvfTeVwOc/AAAAP3ECAAAAAAAAAZ0LAAB4AQAApjy6NPL04z8ZPAT374DnPwAAAD9xAgAAAAAAAAGeCwAAeAEAAKY8ujTy9OM/GTwE9++A5z8AAAA/cQIAAAAAAAABnwsAAHgBAACmPLo08vTjPxk8BPfvgOc/AAAAP3ECAAAAAAAAAaALAAB4AQAApjy6NPL04z8ZPAT374DnPwAAAD+RAgAAAAAAAAGhCwAAeAEAAI6EiGyM5+I/qfAbaDTJ5T8AAAA/AAAAAAAAAAABogsAAHgBAACOhIhsjOfiP6nwG2g0yeU/AAAAPxAAAAAAAAAAAaMLAAB4AQAAjoSIbIzn4j+p8BtoNMnlPwAAAD8QAAAAAAAAAAGkCwAAeAEAAI6EiGyM5+I/qfAbaDTJ5T8AAAA/LwAAAAAAAAABpQsAAHgBAABwuJIz09XiP9F3zUU1GuY/AAAAPy8AAAAAAAAAAaYLAAB4AQAAcLiSM9PV4j+pvdFIrCjmPwAAAD8vAAAAAAAAAAGnCwAAeAEAAPpGU94X6+I/XUnaTppF5j8AAAA/PwAAAAAAAAABqAsAAHgBAAAWE0kX0fziPyG5eiC/XOY/AAAAPz8AAAAAAAAAAakLAAB4AQAAQMW57GYX4z/rGudX/3DmPwAAAD9eAAAAAAAAAAGqCwAAeAEAANg59TOINeM/l7Qj+NGQ5j8AAAA/XgAAAAAAAAABqwsAAHgBAACmDxY0b1XjP2MWkC8SpeY/AAAAP14AAAAAAAAAAawLAAB4AQAAqEYc7Rt34z/9yzQErsrmPwAAAD99AAAAAAAAAAGtCwAAeAEAAEK7VzQ9leM/oXOlPmXt5j8AAAA/fQAAAAAAAAABrgsAAHgBAABqbcgJ06/jP0UbFnkcEOc/AAAAP30AAAAAAAAAAa8LAAB4AQAAKl1ubd3G4z//mOrkJSrnPwAAAD+NAAAAAAAAAAGwCwAAeAEAAEYpZKaW2OM/wQiLtkpB5z8AAAA/jQAAAAAAAAABsQsAAHgBAADA0am0/uTjP5Vcw1OmUuc/AAAAP6wAAAAAAAAAAbILAAB4AQAAYvVZ30/q4z9hvi+L5mbnPwAAAD+sAAAAAAAAAAGzCwAAeAEAAGL1Wd9P6uM/UdqXv69s5z8AAAA/rAAAAAAAAAABtAsAAHgBAABi9VnfT+rjPysgnMIme+c/AAAAP6wAAAAAAAAAAbULAAB4AQAAfIpJX1za4z/F1UCXwqDnPwAAAD/LAAAAAAAAAAG2CwAAeAEAACpdbm3dxuM/aX2x0XnD5z8AAAA/ywAAAAAAAAABtwsAAHgBAAA0DONQDa7jPw0lIgwx5uc/AAAAP+oAAAAAAAAAAbgLAAB4AQAA+nP33pqK4z+Z9i4VlhHoPwAAAD/qAAAAAAAAAAG5CwAAeAEAAGT/u5d5bOM/IdZvuN8/6D8AAAA/6gAAAAAAAAABugsAAHgBAAA6TUvC41HjP4ftgMS7eeg/AAAAPwoBAAAAAAAAAbsLAAB4AQAAoNgPe8Iz4z/HSpbTDsLoPwAAAD8KAQAAAAAAAAG8CwAAeAEAADLfPlCKDuM/6d97S/QV6T8AAAA/CgEAAAAAAAABvQsAAHgBAABmCR5Qo+7iPzkhKSZ+WOk/AAAAPykBAAAAAAAAAb4LAAB4AQAAViOjs8bl4j/L5AGV/oDpPwAAAD8pAQAAAAAAAAG/CwAAeAEAAFYjo7PG5eI/y+QBlf6A6T8AAAA/KQEAAAAAAAABwAsAAHgBAABWI6OzxuXiP8vkAZX+gOk/AAAAPykBAAAAAAAAAcELAAB4AQAAViOjs8bl4j/L5AGV/oDpPwAAAD85AQAAAAAAAAHCCwAAeAEAAJQut7Zu4+U/iyjs0MbU5T8AAAA/AAAAAAAAAAABwwsAAHgBAACULre2buPlP4so7NDG1OU/AAAAPx8AAAAAAAAAAcQLAAB4AQAAlC63tm7j5T+LKOzQxtTlPwAAAD8fAAAAAAAAAAHFCwAAeAEAAJQut7Zu4+U/iyjs0MbU5T8AAAA/HwAAAAAAAAABxgsAAHgBAACULre2buPlP4so7NDG1OU/AAAAPz4AAAAAAAAAAccLAAB4AQAAlC63tm7j5T+LKOzQxtTlPwAAAD8+AAAAAAAAAAHICwAAeAEAAJQut7Zu4+U/iyjs0MbU5T8AAAA/PgAAAAAAAAAByQsAAHgBAABclstE/L/lPysDpyoGmOU/AAAAP14AAAAAAAAAAcoLAAB4AQAAuHIbGqu65T9RvaInj4nlPwAAAD9eAAAAAAAAAAHLCwAAeAEAAODthTaUs+U/d3eeJBh75T8AAAA/XgAAAAAAAAABzAsAAHgBAADSBwuat6rlP2+F0r78feU/AAAAP20AAAAAAAAAAc0LAAB4AQAAWF/Fi0+e5T9vhdK+/H3lPwAAAD9tAAAAAAAAAAHOCwAAeAEAAEp5Su9yleU/b4XSvvx95T8AAAA/jQAAAAAAAAABzwsAAHgBAACYbx8oRYflP50xmiGhbOU/AAAAP40AAAAAAAAAAdALAAB4AQAAHsfZGd165T+zB/5S82PlPwAAAD+NAAAAAAAAAAHRCwAAeAEAANp/ecQ6cOU/w+uVHipe5T8AAAA/rAAAAAAAAAAB0gsAAHgBAABg1zO20mPlP9nB+U98VeU/AAAAP6wAAAAAAAAAAdMLAAB4AQAADKpYxFNQ5T/ppZEbs0/lPwAAAD+sAAAAAAAAAAHUCwAAeAEAAIQbmBkPO+U/EWCNGDxB5T8AAAA/ywAAAAAAAAAB1QsAAHgBAACesIeZGyvlPxFgjRg8QeU/AAAAP8sAAAAAAAAAAdYLAAB4AQAA7KZc0u0c5T8hRCXkcjvlPwAAAD/LAAAAAAAAAAHXCwAAeAEAAHL+FsSFEOU/Lyi9r6k15T8AAAA/2wAAAAAAAAAB2AsAAHgBAADC9Ov8VwLlPy8ova+pNeU/AAAAP9sAAAAAAAAAAdkLAAB4AQAA3InbfGTy5D83GokVxTLlPwAAAD/6AAAAAAAAAAHaCwAAeAEAACyAsLU25OQ/Lyi9r6k15T8AAAA/+gAAAAAAAAAB2wsAAHgBAAAOtLp8fdLkPyc28UmOOOU/AAAAPwoBAAAAAAAAAdwLAAB4AQAAymxaJ9vH5D8hRCXkcjvlPwAAAD8KAQAAAAAAAAHdCwAAeAEAABhjL2CtueQ/IUQl5HI75T8AAAA/JwEAAAAAAAAB3gsAAHgBAABoWQSZf6vkPwluwbIgROU/AAAAPycBAAAAAAAAAd8LAAB4AQAAgu7zGIyb5D/ZwflPfFXlPwAAAD9GAQAAAAAAAAHgCwAAeAEAAGYi/t/SieQ/nTGaIaFs5T8AAAA/RgEAAAAAAAAB4QsAAHgBAABIVginGXjkP2+F0r78feU/AAAAP0YBAAAAAAAAAeILAAB4AQAAvsdH/NRi5D9B2QpcWI/lPwAAAD9WAQAAAAAAAAHjCwAAeAEAAMx2vN8ESuQ/KwOnKgaY5T8AAAA/VgEAAAAAAAAB5AsAAHgBAAB4SeHthTbkPw07d5OYo+U/AAAAP3UBAAAAAAAAAeULAAB4AQAAJhwG/AYj5D/ngHuWD7LlPwAAAD91AQAAAAAAAAHmCwAAeAEAAD6x9XsTE+Q/15zjyti35T8AAAA/hQEAAAAAAAAB5wsAAHgBAADECLBtqwbkP6nwG2g0yeU/AAAAP4UBAAAAAAAAAegLAAB4AQAAtCI10c794z+LKOzQxtTlPwAAAD+VAQAAAAAAAAHpCwAAeAEAABT/hKZ9+OM/cVKIn3Td5T8AAAA/lQEAAAAAAAAB6gsAAHgBAAA6eu/CZvHjP0WmwDzQ7uU/AAAAP7QBAAAAAAAAAesLAAB4AQAALJR0Joro4z/3MclCvgvmPwAAAD+0AQAAAAAAAAHsCwAAeAEAAMDRqbT+5OM/m9k5fXUu5j8AAAA/tAEAAAAAAAAB7QsAAHgBAACMcMT7OOPjP3UfPoDsPOY/AAAAP9MBAAAAAAAAAe4LAAB4AQAA6EwU0efd4z8vnRLs9VbmPwAAAD/TAQAAAAAAAAHvCwAAeAEAALLrLhgi3OM/zVK3wJF85j8AAAA/0wEAAAAAAAAB8AsAAHgBAACy6y4YItzjP2sIXJUtouY/AAAAP+MBAAAAAAAAAfELAAB4AQAAsusuGCLc4z/9yzQErsrmPwAAAD/jAQAAAAAAAAHyCwAAeAEAAOhMFNHn3eM/wTvV1dLh5j8AAAA/AgIAAAAAAAAB8wsAAHgBAACy6y4YItzjP1vxeapuB+c/AAAAPwICAAAAAAAAAfQLAAB4AQAARilkppbY4z8Hi7ZKQSfnPwAAAD8CAgAAAAAAAAH1CwAAeAEAALLrLhgi3OM/lVzDU6ZS5z8AAAA/IQIAAAAAAAAB9gsAAHgBAAAgrvmJrd/jPzsENI5ddec/AAAAPyECAAAAAAAAAfcLAAB4AQAAjHDE+zjj4z/F1UCXwqDnPwAAAD8hAgAAAAAAAAH4CwAAeAEAAPYyj23E5uM/UadNoCfM5z8AAAA/QAIAAAAAAAAB+QsAAHgBAAAGGQoKoe/jP+9c8nTD8ec/AAAAP0ACAAAAAAAAAfoLAAB4AQAA3p2f7bf24z/BsCoSHwPoPwAAAD9AAgAAAAAAAAH7CwAAeAEAACLl/0JaAeQ/gSDL40Ma6D8AAAA/YAIAAAAAAAAB/AsAAHgBAABmLGCY/AvkP0eQa7VoMeg/AAAAP2ACAAAAAAAAAf0LAAB4AQAA4NSlpmQY5D/xKahVO1HoPwAAAD9gAgAAAAAAAAH+CwAAeAEAAJLe0G2SJuQ/ncPk9Q1x6D8AAAA/fwIAAAAAAAAB/wsAAHgBAACuqsamSzjkP2EzhccyiOg/AAAAP38CAAAAAAAAAQAMAAB4AQAAYLTxbXlG5D8xh71kjpnoPwAAAD9/AgAAAAAAAAEBDAAAeAEAABC+HDWnVOQ/++gpnM6t6D8AAAA/jwIAAAAAAAABAgwAAHgBAAD2KC21mmTkP90g+gRhueg/AAAAP48CAAAAAAAAAQMMAAB4AQAAEvUi7lN25D+fkJrWhdDoPwAAAD+uAgAAAAAAAAEEDAAAeAEAAGYi/t/SieQ/YQA7qKrn6D8AAAA/rgIAAAAAAAABBQwAAHgBAAC4T9nRUZ3kPy9ip9/q++g/AAAAP64CAAAAAAAAAQYMAAB4AQAADH20w9Cw5D/p33tL9BXpPwAAAD/NAgAAAAAAAAEHDAAAeAEAAPLnxEPEwOQ/s0HogjQq6T8AAAA/zQIAAAAAAAABCAwAAHgBAACi8e8K8s7kP42H7IWrOOk/AAAAP80CAAAAAAAAAQkMAAB4AQAAHJo1GVrb5D99o1S6dD7pPwAAAD/sAgAAAAAAAAEKDAAAeAEAAGDhlW785eQ/jYfshas46T8AAAA/7AIAAAAAAAABCwwAAHgBAACkKPbDnvDkP4WVICCQO+k/AAAAP+wCAAAAAAAAAQwMAAB4AQAAfq2Lp7X35D91sYhUWUHpPwAAAD/8AgAAAAAAAAENDAAAeAEAAIqTBkSSAOU/dbGIVFlB6T8AAAA//AIAAAAAAAABDgwAAHgBAAAEPExS+gzlP4WVICCQO+k/AAAAPxsDAAAAAAAAAQ8MAAB4AQAAJAhCi7Me5T+Nh+yFqzjpPwAAAD8bAwAAAAAAAAEQDAAAeAEAANQRbVLhLOU/o11Qt/0v6T8AAAA/GwMAAAAAAAABEQwAAHgBAAAmP0hEYEDlP+Ptr+XYGOk/AAAAPzkDAAAAAAAAARIMAAB4AQAADKpYxFNQ5T/5wxMXKxDpPwAAAD85AwAAAAAAAAETDAAAeAEAAGDXM7bSY+U/N1RzRQb56D8AAAA/OQMAAAAAAAABFAwAAHgBAABWKL/SonzlP2nyBg7G5Og/AAAAP1kDAAAAAAAAARUMAAB4AQAASnlK73KV5T+JujalM9noPwAAAD9ZAwAAAAAAAAEWDAAAeAEAANIHC5q3quU/t2b+B9jH6D8AAAA/WQMAAAAAAAABFwwAAHgBAADw0wDTcLzlP+0EktCXs+g/AAAAP3gDAAAAAAAAARgMAAB4AQAAoN0rmp7K5T8LzcFnBajoPwAAAD94AwAAAAAAAAEZDAAAeAEAAOQkjO9A1eU/UU/t+/uN6D8AAAA/eAMAAAAAAAABGgwAAHgBAAAobOxE49/lP3cJ6fiEf+g/AAAAP4gDAAAAAAAAARsMAAB4AQAA2HUXDBHu5T+tp3zBRGvoPwAAAD+IAwAAAAAAAAEcDAAAeAEAAL7gJ4wE/uU/E/LX7KhF6D8AAAA/pwMAAAAAAAABHQwAAHgBAAACKIjhpgjmP0eQa7VoMeg/AAAAP6cDAAAAAAAAAR4MAAB4AQAASG/oNkkT5j+BIMvjQxroPwAAAD+nAwAAAAAAAAEfDAAAeAEAAIy2SIzrHeY/yaL2dzoA6D8AAAA/xgMAAAAAAAABIAwAAHgBAADEFy5FsR/mP+9c8nTD8ec/AAAAP8YDAAAAAAAAASEMAAB4AQAAnJzDKMgm5j8z3x0JutfnPwAAAD/GAwAAAAAAAAEiDAAAeAEAAHQhWQzfLeY/gVMVA8y65z8AAAA/5QMAAAAAAAABIwwAAHgBAAAWRQk3MDPmP83HDP3dnec/AAAAP+UDAAAAAAAAASQMAAB4AQAASqbu7/U05j/zgQj6Zo/nPwAAAD/lAwAAAAAAAAElDAAAeAEAABZFCTcwM+Y/MxJoKEJ45z8AAAA/9QMAAAAAAAABJgwAAHgBAAB0IVkM3y3mP3+GXyJUW+c/AAAAP/UDAAAAAAAAAScMAAB4AQAAnJzDKMgm5j//mOrkJSrnPwAAAD8UBAAAAAAAAAEoDAAAeAEAAIy2SIzrHeY/Y+NFEIoE5z8AAAA/FAQAAAAAAAABKQwAAHgBAAB+0M3vDhXmP98DBW1A1uY/AAAAPyQEAAAAAAAAASoMAAB4AQAAcOpSUzIM5j9jFpAvEqXmPwAAAD8kBAAAAAAAAAErDAAAeAEAAGIE2LZVA+Y/5Sgb8uNz5j8AAAA/MwQAAAAAAAABLAwAAHgBAACKf0LTPvzlP11J2k6aReY/AAAAPzMEAAAAAAAAAS0MAAB4AQAARDjifZzx5T/Rd81FNRrmPwAAAD9TBAAAAAAAAAEuDAAAeAEAAMiPnG805eU/RabAPNDu5T8AAAA/UwQAAAAAAAABLwwAAHgBAADkJIzvQNXlP8HGf5mGwOU/AAAAP1MEAAAAAAAAATAMAAB4AQAAJDXmiza+5T/9Vt/HYanlPwAAAD9iBAAAAAAAAAExDAAAeAEAACL+39KJnOU/QdkKXFiP5T8AAAA/YgQAAAAAAAABMgwAAHgBAAB8oynvi3XlP7v5ybgOYeU/AAAAP4IEAAAAAAAAATMMAAB4AQAAhBuYGQ875T8/DFV74C/lPwAAAD+CBAAAAAAAAAE0DAAAeAEAAIQbmBkPO+U/PwxVe+Av5T8AAAA/kQQAAAAAAAABNQwAAHgBAACEG5gZDzvlPz8MVXvgL+U/AAAAP5EEAAAAAAAAATYMAAB4AQAAhBuYGQ875T8/DFV74C/lPwAAAD+RBAAAAAAAAAE3DAAAeAEAAHhsIzbfU+U/syuT+8xs6z8AAAA/AAAAAAAAAAABOAwAAHgBAAB4bCM231PlP7Mrk/vMbOs/AAAAPxAAAAAAAAAAATkMAAB4AQAAeGwjNt9T5T+zK5P7zGzrPwAAAD8QAAAAAAAAAAE6DAAAeAEAAHhsIzbfU+U/syuT+8xs6z8AAAA/EAAAAAAAAAABOwwAAHgBAACEG5gZDzvlP3vASVKVIes/AAAAPy8AAAAAAAAAATwMAAB4AQAA4vfn7r015T+Rlq2D5xjrPwAAAD8vAAAAAAAAAAE9DAAAeAEAAJ6wh5kbK+U/u1CpgHAK6z8AAAA/PgAAAAAAAAABPgwAAHgBAAAkCEKLsx7lP8k0QUynBOs/AAAAPz4AAAAAAAAAAT8MAAB4AQAA3sDhNREU5T/n/HDjFPnqPwAAAD9OAAAAAAAAAAFADAAAeAEAAC63tm7jBeU//9LUFGfw6j8AAAA/TgAAAAAAAAABQQwAAHgBAADcidt8ZPLkP/fgCK9L8+o/AAAAP20AAAAAAAAAAUIMAAB4AQAAvr3lQ6vg5D/RJg2ywgHrPwAAAD9tAAAAAAAAAAFDDAAAeAEAAKLx7wryzuQ/sV7dGlUN6z8AAAA/bQAAAAAAAAABRAwAAHgBAACGJfrROL3kP5mIeekCFus/AAAAP40AAAAAAAAAAUUMAAB4AQAAaFkEmX+r5D+DshW4sB7rPwAAAD+NAAAAAAAAAAFGDAAAeAEAAO6wvooXn+Q/VQZOVQww6z8AAAA/nAAAAAAAAAABRwwAAHgBAADS5MhRXo3kPwGgivXeT+s/AAAAP5wAAAAAAAAAAUgMAAB4AQAAtBjTGKV75D/DDyvHA2frPwAAAD+sAAAAAAAAAAFJDAAAeAEAAAQPqFF3beQ/h3/LmCh+6z8AAAA/rAAAAAAAAAABSgwAAHgBAAD2KC21mmTkP0vva2pNles/AAAAP7sAAAAAAAAAAUsMAAB4AQAAimZiQw9h5D8LXww8cqzrPwAAAD+7AAAAAAAAAAFMDAAAeAEAAOZCshi+W+Q/x9zgp3vG6z8AAAA/2wAAAAAAAAABTQwAAHgBAADmQrIYvlvkP4FatROF4Os/AAAAP9sAAAAAAAAAAU4MAAB4AQAAsuHMX/hZ5D9LvCFLxfTrPwAAAD/bAAAAAAAAAAFPDAAAeAEAALLhzF/4WeQ/FR6OggUJ7D8AAAA/+gAAAAAAAAABUAwAAHgBAACy4cxf+FnkP+lxxh9hGuw/AAAAP/oAAAAAAAAAAVEMAAB4AQAAsuHMX/hZ5D+x0zJXoS7sPwAAAD/6AAAAAAAAAAFSDAAAeAEAAB6kl9GDXeQ/ezWfjuFC7D8AAAA/CQEAAAAAAAABUwwAAHgBAAD2KC21mmTkPzmzc/rqXOw/AAAAPwkBAAAAAAAAAVQMAAB4AQAAmEzd3+tp5D/jTLCavXzsPwAAAD8JAQAAAAAAAAFVDAAAeAEAABL1Iu5TduQ/n8qEBseW7D8AAAA/KAEAAAAAAAABVgwAAHgBAACMnWj8u4LkP1FWjQy1s+w/AAAAPygBAAAAAAAAAVcMAAB4AQAA0uTIUV6N5D8Txi3e2crsPwAAAD8oAQAAAAAAAAFYDAAAeAEAALhP2dFRneQ/1zXOr/7h7D8AAAA/OAEAAAAAAAABWQwAAHgBAACguulRRa3kP6mJBk1a8+w/AAAAPzgBAAAAAAAAAVoMAAB4AQAA5AFKp+e35D+XpW6BI/nsPwAAAD9XAQAAAAAAAAFbDAAAeAEAAJQLdW4VxuQ/oZc65z727D8AAAA/VwEAAAAAAAABXAwAAHgBAACi8e8K8s7kP6mJBk1a8+w/AAAAP1cBAAAAAAAAAV0MAAB4AQAAHJo1GVrb5D/PQwJK4+TsPwAAAD93AQAAAAAAAAFeDAAAeAEAAJhCeyfC5+Q/G7j5Q/XH7D8AAAA/dwEAAAAAAAABXwwAAHgBAACyDnFge/nkP3EevaMiqOw/AAAAP3cBAAAAAAAAAWAMAAB4AQAAZBicJ6kH5T/Ndkxpa4XsPwAAAD+WAQAAAAAAAAFhDAAAeAEAAEyDrKecF+U/K8/bLrRi7D8AAAA/lgEAAAAAAAABYgwAAHgBAACQygz9PiLlP4Mna/T8P+w/AAAAP5YBAAAAAAAAAWMMAAB4AQAAaE+i4FUp5T//RypRsxHsPwAAAD+lAQAAAAAAAAFkDAAAeAEAAOL35+69NeU/aYRR4jLp6z8AAAA/pQEAAAAAAAABZQwAAHgBAAAmP0hEYEDlP8/OrA2Xw+s/AAAAP8UBAAAAAAAAAWYMAAB4AQAAbIaomQJL5T9D/Z8EMpjrPwAAAD/FAQAAAAAAAAFnDAAAeAEAAGyGqJkCS+U/jXGX/kN76z8AAAA/xQEAAAAAAAABaAwAAHgBAADYSHMLjk7lP8kB9ywfZOs/AAAAP+QBAAAAAAAAAWkMAAB4AQAAbIaomQJL5T/h11pecVvrPwAAAD/kAQAAAAAAAAFqDAAAeAEAAPzD3Sd3R+U/962+j8NS6z8AAAA/5AEAAAAAAAABawwAAHgBAAC6fH3S1DzlPwmSVlv6TOs/AAAAPwMCAAAAAAAAAWwMAAB4AQAAqpYCNvgz5T8Xdu4mMUfrPwAAAD8DAgAAAAAAAAFtDAAAeAEAAGhPouBVKeU/F3buJjFH6z8AAAA/AwIAAAAAAAABbgwAAHgBAAD6jNduyiXlP/etvo/DUus/AAAAPxMCAAAAAAAAAW8MAAB4AQAAkMoM/T4i5T/R88KSOmHrPwAAAD8TAgAAAAAAAAFwDAAAeAEAACQIQouzHuU/qznHlbFv6z8AAAA/MgIAAAAAAAABcQwAAHgBAADsplzS7RzlP3mbM83xg+s/AAAAPzICAAAAAAAAAXIMAAB4AQAAtkV3GSgb5T9L72tqTZXrPwAAAD8yAgAAAAAAAAFzDAAAeAEAAIDkkWBiGeU/BW1A1lav6z8AAAA/UQIAAAAAAAABdAwAAHgBAAC2RXcZKBvlP7f4SNxEzOs/AAAAP1ECAAAAAAAAAXUMAAB4AQAAJAhCi7Me5T9Tru2w4PHrPwAAAD9RAgAAAAAAAAF2DAAAeAEAAJDKDP0+IuU/0Zti7g4j7D8AAAA/cQIAAAAAAAABdwwAAHgBAACQygz9PiLlPzHBp5TPX+w/AAAAP3ECAAAAAAAAAXgMAAB4AQAA+ozXbsol5T95EIkJPqXsPwAAAD9xAgAAAAAAAAF5DAAAeAEAAJ6wh5kbK+U/l6VugSP57D8AAAA/kAIAAAAAAAABegwAAHgBAAA+1DfEbDDlP9kChJB2Qe0/AAAAP5ACAAAAAAAAAXsMAAB4AQAAGFnNp4M35T8pRDFrAITtPwAAAD+QAgAAAAAAAAF8DAAAeAEAALp8fdLUPOU/l00O3fe67T8AAAA/nwIAAAAAAAABfQwAAHgBAACSARO260PlP/VyU4O49+0/AAAAP58CAAAAAAAAAX4MAAB4AQAA/MPdJ3dH5T91YMjA5ijuPwAAAD+/AgAAAAAAAAF/DAAAeAEAAGyGqJkCS+U/GQg5+51L7j8AAAA/vwIAAAAAAAABgAwAAHgBAACg541SyEzlP8uTQQGMaO4/AAAAP78CAAAAAAAAAYEMAAB4AQAADKpYxFNQ5T+V9a04zHzuPwAAAD/eAgAAAAAAAAGCDAAAeAEAAEILPn0ZUuU/P4/q2J6c7j8AAAA/3gIAAAAAAAABgwwAAHgBAAAMqljEU1DlPxHjInb6re4/AAAAP94CAAAAAAAAAYQMAAB4AQAAsM0I76RV5T/jNlsTVr/uPwAAAD/9AgAAAAAAAAGFDAAAeAEAALDNCO+kVeU/4zZbE1a/7j8AAAA//QIAAAAAAAABhgwAAHgBAACwzQjvpFXlP+M2WxNWv+4/AAAAP/0CAAAAAAAAAYcMAAB4AQAAsM0I76RV5T/jNlsTVr/uPwAAAD/9AgAAAAAAAAGIDAAAeAEAAIZIPBqS2uU/a2C8OVng5T8AAAA/AAAAAAAAAAABiQwAAHgBAAC8qSHTV9zlP8HGf5mGwOU/AAAAPyAAAAAAAAAAAYoMAAB4AQAAvKkh01fc5T/Bxn+ZhsDlPwAAAD8gAAAAAAAAAAGLDAAAeAEAALypIdNX3OU/wcZ/mYbA5T8AAAA/IAAAAAAAAAABjAwAAHgBAAC8qSHTV9zlP8HGf5mGwOU/AAAAPy8AAAAAAAAAAY0MAAB4AQAAuHIbGqu65T9RvaInj4nlPwAAAD8vAAAAAAAAAAGODAAAeAEAAHQru8QIsOU/jU0CVmpy5T8AAAA/TgAAAAAAAAABjwwAAHgBAABYX8WLT57lP9HPLepgWOU/AAAAP04AAAAAAAAAAZAMAAB4AQAABDLqmdCK5T8BfPVMBUflPwAAAD9eAAAAAAAAAAGRDAAAeAEAALIED6hRd+U/JzbxSY445T8AAAA/XgAAAAAAAAABkgwAAHgBAACWOBlvmGXlP2XGUHhpIeU/AAAAP24AAAAAAAAAAZMMAAB4AQAADKpYxFNQ5T+LgEx18hLlPwAAAD99AAAAAAAAAAGUDAAAeAEAAE66smBJOeU/e5y0qbsY5T8AAAA/fQAAAAAAAAABlQwAAHgBAACQygz9PiLlP3Wq6EOgG+U/AAAAP50AAAAAAAAAAZYMAAB4AQAAPJ0xC8AO5T9tuBzehB7lPwAAAD+dAAAAAAAAAAGXDAAAeAEAACDRO9IG/eQ/ZcZQeGkh5T8AAAA/nQAAAAAAAAABmAwAAHgBAABuxxAL2e7kP1XiuKwyJ+U/AAAAP6wAAAAAAAAAAZkMAAB4AQAAvr3lQ6vg5D9N8OxGFyrlPwAAAD+sAAAAAAAAAAGaDAAAeAEAANpS1cO30OQ/R/4g4fss5T8AAAA/ywAAAAAAAAABmwwAAHgBAADy58RDxMDkP0f+IOH7LOU/AAAAP8sAAAAAAAAAAZwMAAB4AQAAQN6ZfJay5D8/DFV74C/lPwAAAD/LAAAAAAAAAAGdDAAAeAEAAMY1VG4upuQ/NxqJFcUy5T8AAAA/2wAAAAAAAAABngwAAHgBAABMjQ5gxpnkPy8ova+pNeU/AAAAP9sAAAAAAAAAAZ8MAAB4AQAAPqeTw+mQ5D8hRCXkcjvlPwAAAD/6AAAAAAAAAAGgDAAAeAEAAGYi/t/SieQ/EWCNGDxB5T8AAAA/+gAAAAAAAAABoQwAAHgBAADC/k21gYTkPwF89UwFR+U/AAAAP/oAAAAAAAAAAaIMAAB4AQAAINudijB/5D/7iSnn6UnlPwAAAD8aAQAAAAAAAAGjDAAAeAEAAH637V/feeQ/4bPFtZdS5T8AAAA/GgEAAAAAAAABpAwAAHgBAACYTN3f62nkP9HPLepgWOU/AAAAPxoBAAAAAAAAAaUMAAB4AQAAVAV9iklf5D+7+cm4DmHlPwAAAD85AQAAAAAAAAGmDAAAeAEAAEYfAu5sVuQ/hVs28E515T8AAAA/OQEAAAAAAAABpwwAAHgBAADMdrzfBErkP1+hOvPFg+U/AAAAPzkBAAAAAAAAAagMAAB4AQAAhi9cimI/5D9B2QpcWI/lPwAAAD9WAQAAAAAAAAGpDAAAeAEAAFDOdtGcPeQ/Gx8PX8+d5T8AAAA/VgEAAAAAAAABqgwAAHgBAABC6Ps0wDTkP/1W38dhqeU/AAAAP3YBAAAAAAAAAasMAAB4AQAADocWfPoy5D/XnOPK2LflPwAAAD92AQAAAAAAAAGsDAAAeAEAANYlMcM0MeQ/seLnzU/G5T8AAAA/hQEAAAAAAAABrQwAAHgBAADWJTHDNDHkP4so7NDG1OU/AAAAP4UBAAAAAAAAAa4MAAB4AQAAamNmUakt5D9xUoifdN3lPwAAAD+VAQAAAAAAAAGvDAAAeAEAAMg/tiZYKOQ/W3wkbiLm5T8AAAA/lQEAAAAAAAABsAwAAHgBAACS3tBtkibkP1OKWAgH6eU/AAAAP5UBAAAAAAAAAbEMAAB4AQAAkt7QbZIm5D8l3pClYvrlPwAAAD+0AQAAAAAAAAGyDAAAeAEAAFx967TMJOQ//yOVqNkI5j8AAAA/tAEAAAAAAAABswwAAHgBAAC6WTuKex/kP+lNMXeHEeY/AAAAP7QBAAAAAAAAAbQMAAB4AQAAhPhV0bUd5D+xr52uxyXmPwAAAD/TAQAAAAAAAAG1DAAAeAEAAODUpaZkGOQ/i/WhsT405j8AAAA/0wEAAAAAAAABtgwAAHgBAAB0Ets02RTkP20tchrRP+Y/AAAAP9MBAAAAAAAAAbcMAAB4AQAAZixgmPwL5D8vnRLs9VbmPwAAAD/jAQAAAAAAAAG4DAAAeAEAAMQIsG2rBuQ/B+MW72xl5j8AAAA/AgIAAAAAAAABuQwAAHgBAABYRuX7HwPkP81St8CRfOY/AAAAPwICAAAAAAAAAboMAAB4AQAA7IMaipT/4z+XtCP40ZDmPwAAAD8CAgAAAAAAAAG7DAAAeAEAAIDBTxgJ/OM/WyTEyfan5j8AAAA/IgIAAAAAAAABvAwAAHgBAAAU/4SmffjjPxWimDUAwuY/AAAAPyICAAAAAAAAAb0MAAB4AQAApjy6NPL04z/XETkHJdnmPwAAAD8iAgAAAAAAAAG+DAAAeAEAADp678Jm8eM/oXOlPmXt5j8AAAA/QQIAAAAAAAABvwwAAHgBAADQtyRR2+3jP2PjRRCKBOc/AAAAP0ECAAAAAAAAAcAMAAB4AQAAYvVZ30/q4z8lU+bhrhvnPwAAAD9BAgAAAAAAAAHBDAAAeAEAAGL1Wd9P6uM/B4u2SkEn5z8AAAA/UAIAAAAAAAABwgwAAHgBAACaVj+YFezjP8/sIoKBO+c/AAAAP1ACAAAAAAAAAcMMAAB4AQAAOnrvwmbx4z+HeCuIb1jnPwAAAD9wAgAAAAAAAAHEDAAAeAEAAKY8ujTy9OM/SejLWZRv5z8AAAA/cAIAAAAAAAABxQwAAHgBAABKYGpfQ/rjP/OBCPpmj+c/AAAAP3ACAAAAAAAAAcYMAAB4AQAAIuX/QloB5D+fG0WaOa/nPwAAAD+PAgAAAAAAAAHHDAAAeAEAAMQIsG2rBuQ/aX2x0XnD5z8AAAA/jwIAAAAAAAAByAwAAHgBAACcjUVRwg3kP0PDtdTw0ec/AAAAP48CAAAAAAAAAckMAAB4AQAAqnPA7Z4W5D/9QIpA+uvnPwAAAD+uAgAAAAAAAAHKDAAAeAEAABg2i18qGuQ/r8ySRugI6D8AAAA/rgIAAAAAAAABywwAAHgBAAAmHAb8BiPkP3ku/30oHeg/AAAAP64CAAAAAAAAAcwMAAB4AQAAMgKBmOMr5D9PgjcbhC7oPwAAAD/NAgAAAAAAAAHNDAAAeAEAAK6qxqZLOOQ/MboHhBY66D8AAAA/zQIAAAAAAAABzgwAAHgBAAAoUwy1s0TkPwsADIeNSOg/AAAAP80CAAAAAAAAAc8MAAB4AQAA2Fw3fOFS5D/pN9zvH1ToPwAAAD/tAgAAAAAAAAHQDAAAeAEAAIpmYkMPYeQ/vYsUjXtl6D8AAAA/7QIAAAAAAAAB0QwAAHgBAAA4cI0KPW/kP4ftgMS7eeg/AAAAP+0CAAAAAAAAAdIMAAB4AQAAtBjTGKV75D9ZQblhF4voPwAAAD/8AgAAAAAAAAHTDAAAeAEAAML+TbWBhOQ/Q2tVMMWT6D8AAAA//AIAAAAAAAAB1AwAAHgBAADeykPuOpbkPxO/jc0gpeg/AAAAPxwDAAAAAAAAAdUMAAB4AQAA/JY5J/Sn5D/z9l02s7DoPwAAAD8cAwAAAAAAAAHWDAAAeAEAABhjL2CtueQ/1S4un0W86D8AAAA/HAMAAAAAAAAB1wwAAHgBAAA2LyWZZsvkP7dm/gfYx+g/AAAAPzsDAAAAAAAAAdgMAAB4AQAAsNdqp87X5D+vdDKivMroPwAAAD87AwAAAAAAAAHZDAAAeAEAACyAsLU25OQ/zTxiOSq/6D8AAAA/OwMAAAAAAAAB2gwAAHgBAABuxxAL2e7kP79Yym3zxOg/AAAAP0oDAAAAAAAAAdsMAAB4AQAAfq2Lp7X35D/tBJLQl7PoPwAAAD9KAwAAAAAAAAHcDAAAeAEAAPhV0bUdBOU/A9v1Aeqq6D8AAAA/aQMAAAAAAAAB3QwAAHgBAACoX/x8SxLlPwvNwWcFqOg/AAAAP2kDAAAAAAAAAd4MAAB4AQAA7KZc0u0c5T8ZsVkzPKLoPwAAAD9pAwAAAAAAAAHfDAAAeAEAAJ6wh5kbK+U/Q2tVMMWT6D8AAAA/iAMAAAAAAAAB4AwAAHgBAABOurJgSTnlP2klUS1Oheg/AAAAP4gDAAAAAAAAAeEMAAB4AQAANCXD4DxJ5T+dw+T1DXHoPwAAAD+IAwAAAAAAAAHiDAAAeAEAAIZSntK7XOU/40UQigRX6D8AAAA/pwMAAAAAAAAB4wwAAHgBAABuva5Sr2zlPyHWb7jfP+g/AAAAP6cDAAAAAAAAAeQMAAB4AQAAVii/0qJ85T9fZs/muijoPwAAAD+nAwAAAAAAAAHlDAAAeAEAADqTz1KWjOU/p9rG4MwL6D8AAAA/twMAAAAAAAAB5gwAAHgBAADsnPoZxJrlP+dqJg+o9Oc/AAAAP7cDAAAAAAAAAecMAAB4AQAA0gcLmreq5T9JtYE6DM/nPwAAAD/WAwAAAAAAAAHoDAAAeAEAAEywUKgft+U/v+N0Maej5z8AAAA/1gMAAAAAAAAB6QwAAHgBAABclstE/L/lPxNKOJHUg+c/AAAAP+YDAAAAAAAAAeoMAAB4AQAANBthKBPH5T9vosdWHWHnPwAAAD/mAwAAAAAAAAHrDAAAeAEAANY+EVNkzOU/8bRSGe8v5z8AAAA/9QMAAAAAAAAB7AwAAHgBAADWPhFTZMzlP6FzpT5l7eY/AAAAP/UDAAAAAAAAAe0MAAB4AQAAanxG4djI5T9DTmCYpLDmPwAAAD8VBAAAAAAAAAHuDAAAeAEAAMZYlraHw+U/5Sgb8uNz5j8AAAA/FQQAAAAAAAAB7wwAAHgBAADw0wDTcLzlP20tchrRP+Y/AAAAPxUEAAAAAAAAAfAMAAB4AQAA4O2FNpSz5T/Rd81FNRrmPwAAAD80BAAAAAAAAAHxDAAAeAEAAJ6mJeHxqOU/NcIocZn05T8AAAA/NAQAAAAAAAAB8gwAAHgBAAAi/t/SiZzlP3lEVAWQ2uU/AAAAPzQEAAAAAAAAAfMMAAB4AQAAOpPPUpaM5T/ngHuWD7LlPwAAAD9TBAAAAAAAAAH0DAAAeAEAABDhXn0AcuU/jU0CVmpy5T8AAAA/UwQAAAAAAAAB9QwAAHgBAAAQ4V59AHLlP41NAlZqcuU/AAAAP1MEAAAAAAAAAfYMAAB4AQAAEOFefQBy5T+NTQJWanLlPwAAAD9jBAAAAAAAAAH3DAAAeAEAABDhXn0AcuU/jU0CVmpy5T8AAAA/YwQAAAAAAAAB+AwAAHgBAADkGio3F1PmP6PSpfNJUeo/AAAAPwAAAAAAAAAAAfkMAAB4AQAA5BoqNxdT5j+j0qXzSVHqPwAAAD8QAAAAAAAAAAH6DAAAeAEAAOQaKjcXU+Y/o9Kl80lR6j8AAAA/EAAAAAAAAAAB+wwAAHgBAADkGio3F1PmP6PSpfNJUeo/AAAAPy8AAAAAAAAAAfwMAAB4AQAA4OMjfmox5j9785NxHcLqPwAAAD8vAAAAAAAAAAH9DAAAeAEAAMQXLkWxH+Y/4Qqlffn76j8AAAA/LwAAAAAAAAAB/gwAAHgBAABIb+g2SRPmPydahvJnQes/AAAAPz8AAAAAAAAAAf8MAAB4AQAAzsaiKOEG5j9L72tqTZXrPwAAAD9OAAAAAAAAAAEADQAAeAEAAB69d2Gz+OU/aYRR4jLp6z8AAAA/TgAAAAAAAAABAQ0AAHgBAAA4Umfhv+jlP2VfO12PS+w/AAAAP20AAAAAAAAAAQINAAB4AQAAvKkh01fc5T9RVo0MtbPsPwAAAD9tAAAAAAAAAAEDDQAAeAEAAHZiwX210eU/Qz+rIfYY7T8AAAA/bQAAAAAAAAABBA0AAHgBAAA0G2EoE8flPzE2/dAbge0/AAAAP40AAAAAAAAAAQUNAAB4AQAAJDXmiza+5T9Zva6uHNLtPwAAAD+NAAAAAAAAAAEGDQAAeAEAAIIRNmHluOU/mxrEvW8a7j8AAAA/jQAAAAAAAAABBw0AAHgBAAAYT2vvWbXlP9l32czCYu4/AAAAP5wAAAAAAAAAAQgNAAB4AQAAghE2YeW45T8R4yJ2+q3uPwAAAD+cAAAAAAAAAAEJDQAAeAEAAIIRNmHluOU/PWrUU/v+7j8AAAA/vAAAAAAAAAABCg0AAHgBAACCETZh5bjlP4urgS6FQe8/AAAAP7wAAAAAAAAAAQsNAAB4AQAAGE9r71m15T/p0MbURX7vPwAAAD+8AAAAAAAAAAEMDQAAeAEAAEywUKgft+U/b7AHeI+s7z8AAAA/2wAAAAAAAAABDQ0AAHgBAADg7YU2lLPlPysu3OOYxu8/AAAAP9sAAAAAAAAAAQ4NAAB4AQAAPsrVC0Ou5T/3j0gb2drvPwAAAD/bAAAAAAAAAAEPDQAAeAEAAAhp8FJ9rOU/7518tb3d7z8AAAA/+gAAAAAAAAABEA0AAHgBAAD6gnW2oKPlP2e+OxJ0r+8/AAAAP/oAAAAAAAAAARENAAB4AQAA+oJ1tqCj5T9nvjsSdK/vPwAAAD/6AAAAAAAAAAESDQAAeAEAAPqCdbago+U/Z747EnSv7z8AAAA/CgEAAAAAAAABEw0AAHgBAAD6gnW2oKPlP2e+OxJ0r+8/AAAAPwoBAAAAAAAAARQNAAB4AQAApkHWU86L5j9dbW/3c07sPwAAAD8AAAAAAAAAAAEVDQAAeAEAAKZB1lPOi+Y/XW1v93NO7D8AAAA/HwAAAAAAAAABFg0AAHgBAACmQdZTzovmP11tb/dzTuw/AAAAPx8AAAAAAAAAARcNAAB4AQAApkHWU86L5j9dbW/3c07sPwAAAD8fAAAAAAAAAAEYDQAAeAEAAKZB1lPOi+Y/XW1v93NO7D8AAAA/PwAAAAAAAAABGQ0AAHgBAACmQdZTzovmP11tb/dzTuw/AAAAPz8AAAAAAAAAARoNAAB4AQAAPLYRm++p5j+1oOg3GY7sPwAAAD8/AAAAAAAAAAEbDQAAeAEAAKp43Ax7reY/SWTBppm27D8AAAA/TgAAAAAAAAABHA0AAHgBAABKnIw3zLLmP5elboEj+ew/AAAAP04AAAAAAAAAAR0NAAB4AQAAtl5XqVe25j/r5htcrTvtPwAAAD9uAAAAAAAAAAEeDQAAeAEAALZeV6lXtuY/QRqVnFJ77T8AAAA/bgAAAAAAAAABHw0AAHgBAADuvzxiHbjmP5dNDt33uu0/AAAAP30AAAAAAAAAASANAAB4AQAAWIIH1Ki75j8FV+tO7/HtPwAAAD99AAAAAAAAAAEhDQAAeAEAADAHnbe/wuY/fVKUJgIm7j8AAAA/jQAAAAAAAAABIg0AAHgBAAAKjDKb1snmPwMy1clLVO4/AAAAP40AAAAAAAAAASMNAAB4AQAAFnKtN7PS5j+V9a04zHzuPwAAAD+cAAAAAAAAAAEkDQAAeAEAALqVXWIE2OY/N50ec4Of7j8AAAA/nAAAAAAAAAABJQ0AAHgBAADw9kIbytnmP/Ma896Mue4/AAAAP7wAAAAAAAAAASYNAAB4AQAAXLkNjVXd5j/Fbit86MruPwAAAD+8AAAAAAAAAAEnDQAAeAEAAFy5DY1V3eY/p6b75HrW7j8AAAA/vAAAAAAAAAABKA0AAHgBAAC6lV1iBNjmP5vCYxlE3O4/AAAAP9sAAAAAAAAAASkNAAB4AQAAupVdYgTY5j+bwmMZRNzuPwAAAD/bAAAAAAAAAAEqDQAAeAEAAAqMMpvWyeY/+wy/RKi27j8AAAA/2wAAAAAAAAABKw0AAHgBAAAKjDKb1snmP/sMv0Sotu4/AAAAP/oAAAAAAAAAASwNAAB4AQAACowym9bJ5j/7DL9EqLbuPwAAAD/6AAAAAAAAAAEtDQAAeAEAAAqMMpvWyeY/+wy/RKi27j8AAAA/+gAAAAAAAAABLg0AAHgBAADaxf1U7arnP4n0INV0n+w/AAAAPwAAAAAAAAAAAS8NAAB4AQAA2sX9VO2q5z+J9CDVdJ/sPwAAAD8fAAAAAAAAAAEwDQAAeAEAANrF/VTtquc/ifQg1XSf7D8AAAA/HwAAAAAAAAABMQ0AAHgBAADaxf1U7arnP4n0INV0n+w/AAAAPx8AAAAAAAAAATINAAB4AQAA2sX9VO2q5z+J9CDVdJ/sPwAAAD88AAAAAAAAAAEzDQAAeAEAANrF/VTtquc/ifQg1XSf7D8AAAA/PAAAAAAAAAABNA0AAHgBAAD0Wu3U+ZrnP11tb/dzTuw/AAAAPzwAAAAAAAAAATUNAAB4AQAA6HRyOB2S5z9rUQfDqkjsPwAAAD9MAAAAAAAAAAE2DQAAeAEAAG7MLCq1hec/gydr9Pw/7D8AAAA/TAAAAAAAAAABNw0AAHgBAABe5rGN2HznP3s1n47hQuw/AAAAP2sAAAAAAAAAATgNAAB4AQAAGp9RODZy5z9lXztdj0vsPwAAAD9rAAAAAAAAAAE5DQAAeAEAANZX8eKTZ+c/QaU/YAZa7D8AAAA/ewAAAAAAAAABOg0AAHgBAABar6vUK1vnPwkHrJdGbuw/AAAAP3sAAAAAAAAAATsNAAB4AQAA4AZmxsNO5z/bWuQ0on/sPwAAAD+KAAAAAAAAAAE8DQAAeAEAAGZeILhbQuc/l9i4oKuZ7D8AAAA/igAAAAAAAAABPQ0AAHgBAAAiF8BiuTfnP1FWjQy1s+w/AAAAP6oAAAAAAAAAAT4NAAB4AQAAEjFFxtwu5z/tCzLhUNnsPwAAAD+qAAAAAAAAAAE/DQAAeAEAAARLyikAJuc/oZc65z727D8AAAA/qgAAAAAAAAABQA0AAHgBAAAuxjRG6R7nP1sVD1NIEO0/AAAAP8kAAAAAAAAAAUENAAB4AQAAwANq1F0b5z8dha8kbSftPwAAAD/JAAAAAAAAAAFCDQAAeAEAAIqihBuYGec/yx7sxD9H7T8AAAA/yQAAAAAAAAABQw0AAHgBAACKooQbmBnnP1H+LGiJde0/AAAAP+gAAAAAAAAAAUQNAAB4AQAAwANq1F0b5z/V3W0L06PtPwAAAD/oAAAAAAAAAAFFDQAAeAEAAJiI/7d0Iuc/Z6FGelPM7T8AAAA/6AAAAAAAAAABRg0AAHgBAAAES8opACbnPwVX607v8e0/AAAAPwcBAAAAAAAAAUcNAAB4AQAA3M9fDRct5z+74vNU3Q7uPwAAAD8HAQAAAAAAAAFIDQAAeAEAAOy12qnzNec/ZXww9a8u7j8AAAA/BwEAAAAAAAABSQ0AAHgBAAD6m1VG0D7nPxEWbZWCTu4/AAAAPxcBAAAAAAAAAUoNAAB4AQAAPuO1m3JJ5z/Zd9nMwmLuPwAAAD8XAQAAAAAAAAFLDQAAeAEAAPDs4GKgV+c/s73dzzlx7j8AAAA/NgEAAAAAAAABTA0AAHgBAABolSZxCGTnP40D4tKwf+4/AAAAPzYBAAAAAAAAAU0NAAB4AQAA4j1sf3Bw5z9/H0oHeoXuPwAAAD82AQAAAAAAAAFODQAAeAEAAPIj5xtNeec/Z0nm1SeO7j8AAAA/RgEAAAAAAAABTw0AAHgBAABuzCwqtYXnP1llTgrxk+4/AAAAP0YBAAAAAAAAAVANAAB4AQAAVDc9qqiV5z9ZZU4K8ZPuPwAAAD9lAQAAAAAAAAFRDQAAeAEAAM7fgrgQouc/UXOCpNWW7j8AAAA/ZQEAAAAAAAABUg0AAHgBAABKiMjGeK7nP1llTgrxk+4/AAAAP3UBAAAAAAAAAVMNAAB4AQAA+pHzjaa85z9fVxpwDJHuPwAAAD91AQAAAAAAAAFUDQAAeAEAAHQ6OZwOyec/X1cacAyR7j8AAAA/hAEAAAAAAAABVQ0AAHgBAACCILQ469HnP38fSgd6he4/AAAAP4QBAAAAAAAAAVYNAAB4AQAAWqVJHALZ5z+l2UUEA3fuPwAAAD+kAQAAAAAAAAFXDQAAeAEAAGiLxLje4ec/y5NBAYxo7j8AAAA/pAEAAAAAAAABWA0AAHgBAAB2cT9Vu+rnPwkkoS9nUe4/AAAAP6QBAAAAAAAAAVkNAAB4AQAATvbUONLx5z830GiSC0DuPwAAAD/DAQAAAAAAAAFaDQAAeAEAAPIZhWMj9+c/ZXww9a8u7j8AAAA/wwEAAAAAAAABWw0AAHgBAACUPTWOdPznP6MMkCOLF+4/AAAAP8MBAAAAAAAAAVwNAAB4AQAAAAAAAAAA6D/njru3gf3tPwAAAD/iAQAAAAAAAAFdDQAAeAEAADZh5bjFAeg/EzuDGibs7T8AAAA/4gEAAAAAAAABXg0AAHgBAACiI7AqUQXoP0nZFuPl1+0/AAAAP+IBAAAAAAAAAV8NAAB4AQAA1oSV4xYH6D95hd5FisbtPwAAAD/yAQAAAAAAAAFgDQAAeAEAAERHYFWiCug/nz/aQhO47T8AAAA/8gEAAAAAAAABYQ0AAHgBAACwCSvHLQ7oP93POXHuoO0/AAAAPxECAAAAAAAAAWINAAB4AQAA5moQgPMP6D8hUmUF5YbtPwAAAD8RAgAAAAAAAAFjDQAAeAEAALAJK8ctDug/WfD4zaRy7T8AAAA/EQIAAAAAAAABZA0AAHgBAADmahCA8w/oP4WcwDBJYe0/AAAAPzACAAAAAAAAAWUNAAB4AQAAGsz1OLkR6D+zSIiT7U/tPwAAAD8wAgAAAAAAAAFmDQAAeAEAABrM9Ti5Eeg/yx7sxD9H7T8AAAA/MAIAAAAAAAABZw0AAHgBAADmahCA8w/oP9MQuCpbRO0/AAAAPzACAAAAAAAAAWgNAAB4AQAAsAkrxy0O6D/ZAoSQdkHtPwAAAD8/AgAAAAAAAAFpDQAAeAEAANaEleMWB+g/+8qzJ+Q17T8AAAA/PwIAAAAAAAABag0AAHgBAABswspxiwPoPxGhF1k2Le0/AAAAP14CAAAAAAAAAWsNAAB4AQAAbMLKcYsD6D8RoRdZNi3tPwAAAD9eAgAAAAAAAAFsDQAAeAEAAGzCynGLA+g/EaEXWTYt7T8AAAA/bgIAAAAAAAABbQ0AAHgBAABswspxiwPoPxGhF1k2Le0/AAAAP24CAAAAAAAAAW4NAAB4AQAAbMLKcYsD6D8RoRdZNi3tPwAAAD99AgAAAAAAAAFvDQAAeAEAAGzCynGLA+g/EaEXWTYt7T8AAAA/fQIAAAAAAAABcA0AAHgBAABO9tQ40vHnP+0LMuFQ2ew/AAAAP50CAAAAAAAAAXENAAB4AQAArtIkDoHs5z8Txi3e2crsPwAAAD+dAgAAAAAAAAFyDQAAeAEAANRNjypq5ec/QXL1QH657D8AAAA/vAIAAAAAAAABcw0AAHgBAADGZxSOjdznP2ks8T0Hq+w/AAAAP7wCAAAAAAAAAXQNAAB4AQAAuIGZ8bDT5z+J9CDVdJ/sPwAAAD+8AgAAAAAAAAF1DQAAeAEAAHQ6OZwOyec/p7xQbOKT7D8AAAA/2wIAAAAAAAABdg0AAHgBAABKiMjGeK7nP812TGlrhew/AAAAP9sCAAAAAAAAAXcNAAB4AQAA6HRyOB2S5z/zMEhm9HbsPwAAAD/bAgAAAAAAAAF4DQAAeAEAAEIavFQfa+c/Efl3/WFr7D8AAAA/6wIAAAAAAAABeQ0AAHgBAABCGrxUH2vnPxH5d/1ha+w/AAAAP+sCAAAAAAAAAXoNAAB4AQAAQhq8VB9r5z8R+Xf9YWvsPwAAAD8KAwAAAAAAAAF7DQAAeAEAAEIavFQfa+c/Efl3/WFr7D8AAAA/CgMAAAAAAAABfA0AAHgBAAB+2i+oOJflP9HPLepgWOU/AAAAPwAAAAAAAAAAAX0NAAB4AQAAftovqDiX5T/Rzy3qYFjlPwAAAD8fAAAAAAAAAAF+DQAAeAEAAH7aL6g4l+U/0c8t6mBY5T8AAAA/HwAAAAAAAAABfw0AAHgBAAB+2i+oOJflP9HPLepgWOU/AAAAPx8AAAAAAAAAAYANAAB4AQAAftovqDiX5T/Rzy3qYFjlPwAAAD8/AAAAAAAAAAGBDQAAeAEAAH7aL6g4l+U/0c8t6mBY5T8AAAA/PwAAAAAAAAABgg0AAHgBAAB+2i+oOJflP9HPLepgWOU/AAAAPz8AAAAAAAAAAYMNAAB4AQAAsgQPqFF35T+LgEx18hLlPwAAAD9OAAAAAAAAAAGEDQAAeAEAAKYelAt1buU/0QJ4Cen45D8AAAA/TgAAAAAAAAABhQ0AAHgBAADKmf4nXmflP+nY2zo78OQ/AAAAP24AAAAAAAAAAYYNAAB4AQAA8hRpREdg5T8HoQvSqOTkPwAAAD9uAAAAAAAAAAGHDQAAeAEAALDNCO+kVeU/F4Wjnd/e5D8AAAA/fQAAAAAAAAABiA0AAHgBAAA0JcPgPEnlPy1bB88x1uQ/AAAAP30AAAAAAAAAAYkNAAB4AQAAunx90tQ85T8XhaOd397kPwAAAD+NAAAAAAAAAAGKDQAAeAEAAGhPouBVKeU//64/bI3n5D8AAAA/jQAAAAAAAAABiw0AAHgBAAAWIsfu1hXlP8kQrKPN++Q/AAAAP6wAAAAAAAAAAYwNAAB4AQAALre2buMF5T+pSHwMYAflPwAAAD+sAAAAAAAAAAGNDQAAeAEAALIOcWB7+eQ/i4BMdfIS5T8AAAA/rAAAAAAAAAABjg0AAHgBAABuxxAL2e7kP2XGUHhpIeU/AAAAP7wAAAAAAAAAAY8NAAB4AQAAYOGVbvzl5D9V4risMiflPwAAAD+8AAAAAAAAAAGQDQAAeAEAAFL7GtIf3eQ/R/4g4fss5T8AAAA/ywAAAAAAAAABkQ0AAHgBAAAOtLp8fdLkP0f+IOH7LOU/AAAAP8sAAAAAAAAAAZINAAB4AQAANi8lmWbL5D83GokVxTLlPwAAAD/qAAAAAAAAAAGTDQAAeAEAAJQLdW4VxuQ/Lyi9r6k15T8AAAA/6gAAAAAAAAABlA0AAHgBAABQxBQZc7vkPxlSWX5XPuU/AAAAP+oAAAAAAAAAAZUNAAB4AQAAdj9/NVy05D8BfPVMBUflPwAAAD/5AAAAAAAAAAGWDQAAeAEAAGhZBJl/q+Q/4bPFtZdS5T8AAAA/+QAAAAAAAAABlw0AAHgBAACS1G61aKTkP9HPLepgWOU/AAAAPxgBAAAAAAAAAZgNAAB4AQAAgu7zGIyb5D+zB/5S82PlPwAAAD8YAQAAAAAAAAGZDQAAeAEAAKppXjV1lOQ/jU0CVmpy5T8AAAA/GAEAAAAAAAABmg0AAHgBAACcg+OYmIvkP1+hOvPFg+U/AAAAPzgBAAAAAAAAAZsNAAB4AQAAjJ1o/LuC5D8bHw9fz53lPwAAAD84AQAAAAAAAAGcDQAAeAEAAKYyWHzIcuQ/15zjyti35T8AAAA/VwEAAAAAAAABnQ0AAHgBAABi6/cmJmjkP5sMhJz9zuU/AAAAP1cBAAAAAAAAAZ4NAAB4AQAAVAV9iklf5D9LmIyi6+vlPwAAAD9XAQAAAAAAAAGfDQAAeAEAAEYfAu5sVuQ/Jd6QpWL65T8AAAA/ZwEAAAAAAAABoA0AAHgBAACk+1HDG1HkP/cxyUK+C+Y/AAAAP2cBAAAAAAAAAaENAAB4AQAANjmHUZBN5D+5oWkU4yLmPwAAAD+GAQAAAAAAAAGiDQAAeAEAAADYoZjKS+Q/exEK5gc65j8AAAA/hgEAAAAAAAABow0AAHgBAADMdrzfBErkP1VXDul+SOY/AAAAP4YBAAAAAAAAAaQNAAB4AQAAKFMMtbNE5D8pq0aG2lnmPwAAAD+lAQAAAAAAAAGlDQAAeAEAAIYvXIpiP+Q///BKiVFo5j8AAAA/pQEAAAAAAAABpg0AAHgBAACuqsamSzjkP81St8CRfOY/AAAAP6UBAAAAAAAAAacNAAB4AQAADocWfPoy5D+fpu9d7Y3mPwAAAD+1AQAAAAAAAAGoDQAAeAEAAJ7ESwpvL+Q/gd6/xn+Z5j8AAAA/tQEAAAAAAAABqQ0AAHgBAAAyAoGY4yvkP0lALP6/reY/AAAAP9QBAAAAAAAAAaoNAAB4AQAAyD+2Jlgo5D8NsMzP5MTmPwAAAD/UAQAAAAAAAAGrDQAAeAEAACYcBvwGI+Q/zx9toQnc5j8AAAA/5AEAAAAAAAABrA0AAHgBAAC6WTuKex/kP6FzpT5l7eY/AAAAP+QBAAAAAAAAAa0NAAB4AQAAGDaLXyoa5D9b8XmqbgfnPwAAAD/zAQAAAAAAAAGuDQAAeAEAAHQS2zTZFOQ/39C6Tbg15z8AAAA/8wEAAAAAAAABrw0AAHgBAAA+sfV7ExPkP49q9+2KVec/AAAAPxICAAAAAAAAAbANAAB4AQAAqnPA7Z4W5D8LWGwruYbnPwAAAD8SAgAAAAAAAAGxDQAAeAEAAODUpaZkGOQ/t/Goy4um5z8AAAA/EgIAAAAAAAABsg0AAHgBAACE+FXRtR3kP3NvfTeVwOc/AAAAPzICAAAAAAAAAbMNAAB4AQAAXH3rtMwk5D8VF+5xTOPnPwAAAD8yAgAAAAAAAAG0DQAAeAEAADICgZjjK+Q/yaL2dzoA6D8AAAA/MgIAAAAAAAABtQ0AAHgBAAB4SeHthTbkP3ku/30oHeg/AAAAP1ECAAAAAAAAAbYNAAB4AQAAvJBBQyhB5D8/np9PTTToPwAAAD9RAgAAAAAAAAG3DQAAeAEAAADYoZjKS+Q/GeSjUsRC6D8AAAA/UQIAAAAAAAABuA0AAHgBAAB6gOemMljkP+k33O8fVOg/AAAAP2ECAAAAAAAAAbkNAAB4AQAALIoSbmBm5D+ltbBbKW7oPwAAAD9hAgAAAAAAAAG6DQAAeAEAABL1Iu5TduQ/bxcdk2mC6D8AAAA/gAIAAAAAAAABuw0AAHgBAAD4XzNuR4bkPzGHvWSOmeg/AAAAP4ACAAAAAAAAAbwNAAB4AQAAqmleNXWU5D/tBJLQl7PoPwAAAD+AAgAAAAAAAAG9DQAAeAEAAMY1VG4upuQ/p4JmPKHN6D8AAAA/nwIAAAAAAAABvg0AAHgBAACsoGTuIbbkP1kOb0KP6ug/AAAAP58CAAAAAAAAAb8NAAB4AQAAJkmq/InC5D8ncNt5z/7oPwAAAD+fAgAAAAAAAAHADQAAeAEAAKLx7wryzuQ/8dFHsQ8T6T8AAAA/vgIAAAAAAAABwQ0AAHgBAAAcmjUZWtvkP6tPHB0ZLek/AAAAP74CAAAAAAAAAcINAAB4AQAAYOGVbvzl5D+FlSAgkDvpPwAAAD++AgAAAAAAAAHDDQAAeAEAAG7HEAvZ7uQ/V+lYvetM6T8AAAA/zgIAAAAAAAABxA0AAHgBAAAS68A1KvTkPzkhKSZ+WOk/AAAAP84CAAAAAAAAAcUNAAB4AQAAVjIhi8z+5D8hS8X0K2HpPwAAAD/tAgAAAAAAAAHGDQAAeAEAAJp5geBuCeU/EWctKfVm6T8AAAA/7QIAAAAAAAABxw0AAHgBAABMg6ynnBflPwGDlV2+bOk/AAAAP/0CAAAAAAAAAcgNAAB4AQAAxCvytQQk5T8RZy0p9WbpPwAAAD/9AgAAAAAAAAHJDQAAeAEAAKqWAjb4M+U/GVn5jhBk6T8AAAA/DAMAAAAAAAAByg0AAHgBAADIYvhusUXlPyFLxfQrYek/AAAAPwwDAAAAAAAAAcsNAAB4AQAA5C7up2pX5T9P94xX0E/pPwAAAD8sAwAAAAAAAAHMDQAAeAEAADZcyZnpauU/s0HogjQq6T8AAAA/LAMAAAAAAAABzQ0AAHgBAACKiaSLaH7lPxeMQ66YBOk/AAAAPywDAAAAAAAAAc4NAAB4AQAAFBhlNq2T5T+RrAILT9boPwAAAD9LAwAAAAAAAAHPDQAAeAEAAPqCdbago+U/zTxiOSq/6D8AAAA/SwMAAAAAAAAB0A0AAHgBAAA+ytULQ67lPxmxWTM8oug/AAAAP0sDAAAAAAAAAdENAAB4AQAATLBQqB+35T9RT+37+43oPwAAAD9bAwAAAAAAAAHSDQAAeAEAAPDTANNwvOU/ldEYkPJz6D8AAAA/WwMAAAAAAAAB0w0AAHgBAACQ97D9wcHlP8tvrFiyX+g/AAAAP3oDAAAAAAAAAdQNAAB4AQAAxliWtofD5T/5G3S7Vk7oPwAAAD96AwAAAAAAAAHVDQAAeAEAAP65e29NxeU/MboHhBY66D8AAAA/egMAAAAAAAAB1g0AAHgBAACg3SuansrlP19mz+a6KOg/AAAAP5kDAAAAAAAAAdcNAAB4AQAAoN0rmp7K5T+Z9i4VlhHoPwAAAD+ZAwAAAAAAAAHYDQAAeAEAANY+EVNkzOU/33haqYz35z8AAAA/mQMAAAAAAAAB2Q0AAHgBAADWPhFTZMzlPxUX7nFM4+c/AAAAP7gDAAAAAAAAAdoNAAB4AQAAQgHcxO/P5T9Rp02gJ8znPwAAAD+4AwAAAAAAAAHbDQAAeAEAANY+EVNkzOU/kTetzgK15z8AAAA/uAMAAAAAAAAB3A0AAHgBAACg3SuansrlP7/jdDGno+c/AAAAP8gDAAAAAAAAAd0NAAB4AQAAanxG4djI5T8DZqDFnYnnPwAAAD/IAwAAAAAAAAHeDQAAeAEAAGp8RuHYyOU/SejLWZRv5z8AAAA/5wMAAAAAAAAB3w0AAHgBAABqfEbh2MjlP4d4K4hvWOc/AAAAP+cDAAAAAAAAAeANAAB4AQAA/rl7b03F5T/J+lYcZj7nPwAAAD/nAwAAAAAAAAHhDQAAeAEAAJD3sP3BweU//5jq5CUq5z8AAAA/BgQAAAAAAAAB4g0AAHgBAABclstE/L/lPy1FskfKGOc/AAAAPwYEAAAAAAAAAeMNAAB4AQAAXJbLRPy/5T9b8XmqbgfnPwAAAD8GBAAAAAAAAAHkDQAAeAEAAPDTANNwvOU/kY8Ncy7z5j8AAAA/JgQAAAAAAAAB5Q0AAHgBAAAYT2vvWbXlP8ktoTvu3uY/AAAAPyYEAAAAAAAAAeYNAAB4AQAAqoygfc6x5T/9yzQErsrmPwAAAD8mBAAAAAAAAAHnDQAAeAEAANIHC5q3quU/O1yUMomz5j8AAAA/RQQAAAAAAAAB6A0AAHgBAADEIZD92qHlP3H6J/tIn+Y/AAAAP0UEAAAAAAAAAekNAAB4AQAA7Jz6GcSa5T+nmLvDCIvmPwAAAD9FBAAAAAAAAAHqDQAAeAEAAN62f33nkeU/3TZPjMh25j8AAAA/ZAQAAAAAAAAB6w0AAHgBAADQ0AThConlPxnHrrqjX+Y/AAAAP2QEAAAAAAAAAewNAAB4AQAALK1UtrmD5T9dSdpOmkXmPwAAAD9kBAAAAAAAAAHtDQAAeAEAAB7H2RndeuU/exEK5gc65j8AAAA/dAQAAAAAAAAB7g0AAHgBAABEQkQ2xnPlP6PLBeOQK+Y/AAAAP3QEAAAAAAAAAe8NAAB4AQAAbr2uUq9s5T/Rd81FNRrmPwAAAD+TBAAAAAAAAAHwDQAAeAEAAJY4GW+YZeU//yOVqNkI5j8AAAA/kwQAAAAAAAAB8Q0AAHgBAADyFGlER2DlPy3QXAt+9+U/AAAAP5MEAAAAAAAAAfINAAB4AQAAsM0I76RV5T9bfCRuIublPwAAAD+yBAAAAAAAAAHzDQAAeAEAANhIcwuOTuU/kxq4NuLR5T8AAAA/sgQAAAAAAAAB9A0AAHgBAADw3WKLmj7lP8+qF2W9uuU/AAAAP7IEAAAAAAAAAfUNAAB4AQAAPtQ3xGww5T8VLUP5s6DlPwAAAD/CBAAAAAAAAAH2DQAAeAEAAFhpJ0R5IOU/f2lqijN45T8AAAA/wgQAAAAAAAAB9w0AAHgBAADS2maZNAvlP9nB+U98VeU/AAAAP+EEAAAAAAAAAfgNAAB4AQAA3InbfGTy5D8hRCXkcjvlPwAAAD/hBAAAAAAAAAH5DQAAeAEAAFDEFBlzu+Q/TfDsRhcq5T8AAAA/8QQAAAAAAAAB+g0AAHgBAABQxBQZc7vkP03w7EYXKuU/AAAAP/EEAAAAAAAAAfsNAAB4AQAAUMQUGXO75D9N8OxGFyrlPwAAAD/+BAAAAAAAAAH8DQAAeAEAAFDEFBlzu+Q/TfDsRhcq5T8AAAA//gQAAAAAAAAB/Q0AAHgBAADcmXyWsmTcP3Um3pClYuo/AAAAPwAAAAAAAAAAAf4NAAB4AQAA0OoHs4J93D85ln5iynnqPwAAAD8fAAAAAAAAAAH/DQAAeAEAANDqB7OCfdw/OZZ+Ysp56j8AAAA/HwAAAAAAAAABAA4AAHgBAADQ6gezgn3cPzmWfmLKeeo/AAAAPx8AAAAAAAAAAQEOAAB4AQAAOD/GsrQ93D//0tQUZ/DqPwAAAD8+AAAAAAAAAAECDgAAeAEAAJTkD8+2Ftw/L0xSWIM+6z8AAAA/PgAAAAAAAAABAw4AAHgBAACAx455LezbP2m3mwG7ies/AAAAPz4AAAAAAAAAAQQOAAB4AQAAKGOtzgG32z+RPk3fu9rrPwAAAD9OAAAAAAAAAAEFDgAAeAEAAKyDYQftiNs/0Zti7g4j7D8AAAA/TgAAAAAAAAABBg4AAHgBAADC4UrOTFfbP/siFMwPdOw/AAAAP20AAAAAAAAAAQcOAAB4AQAAbH1pIyEi2z8buPlD9cfsPwAAAD9tAAAAAAAAAAEIDgAAeAEAAPCdHVwM9No/LWlH8KMh7T8AAAA/bQAAAAAAAAABCQ4AAHgBAAByvtGU98XaP1H+LGiJde0/AAAAP4wAAAAAAAAAAQoOAAB4AQAAiBy7W1eU2j+PW0J33L3tPwAAAD+MAAAAAAAAAAELDgAAeAEAACYJZc37d9o/2aoj7EoD7j8AAAA/jAAAAAAAAAABDA4AAHgBAABWM0TNFFjaPzfQaJILQO4/AAAAP6wAAAAAAAAAAQ0OAAB4AQAAzqSDItBC2j+7r6k1VW7uPwAAAD+sAAAAAAAAAAEODgAAeAEAACCbWFuiNNo/SYG2PrqZ7j8AAAA/rAAAAAAAAAABDw4AAHgBAABEFsN3iy3aP91Ej606wu4/AAAAP8sAAAAAAAAAARAOAAB4AQAAmAyYsF0f2j95+jOC1ufuPwAAAD/LAAAAAAAAAAERDgAAeAEAACpKzT7SG9o/J5RwIqkH7z8AAAA/ywAAAAAAAAABEg4AAHgBAADAhwLNRhjaP9kfeSiXJO8/AAAAP9sAAAAAAAAAARMOAAB4AQAA5gJt6S8R2j+rc7HF8jXvPwAAAD/bAAAAAAAAAAEUDgAAeAEAAMg2d7B2/9k/i6uBLoVB7z8AAAA/+gAAAAAAAAABFQ4AAHgBAACG7xZb1PTZP7FlfSsOM+8/AAAAP/oAAAAAAAAAARYOAAB4AQAA1uXrk6bm2T/x9dxZ6RvvPwAAAD/6AAAAAAAAAAEXDgAAeAEAAGgjISIb49k/J5RwIqkH7z8AAAA/CQEAAAAAAAABGA4AAHgBAABoIyEiG+PZPyeUcCKpB+8/AAAAPwkBAAAAAAAAARkOAAB4AQAAaCMhIhvj2T8nlHAiqQfvPwAAAD8JAQAAAAAAAAEaDgAAeAEAAGgjISIb49k/J5RwIqkH7z8AAAA/CQEAAAAAAAABGw4AAHgBAABEG9+WZ8TcP9mNLlQqIOw/AAAAPwAAAAAAAAAAARwOAAB4AQAARBvflmfE3D/ZjS5UKiDsPwAAAD8PAAAAAAAAAAEdDgAAeAEAAEQb35ZnxNw/2Y0uVCog7D8AAAA/DwAAAAAAAAABHg4AAHgBAABEG9+WZ8TcP9mNLlQqIOw/AAAAPy8AAAAAAAAAAR8OAAB4AQAAvIwe7CKv3D/jTLCavXzsPwAAAD8vAAAAAAAAAAEgDgAAeAEAALyMHuwir9w/ifQg1XSf7D8AAAA/PgAAAAAAAAABIQ4AAHgBAAAA1H5BxbncPxu4+UP1x+w/AAAAPz4AAAAAAAAAASIOAAB4AQAA2FgUJdzA3D+Ps6IbCPzsPwAAAD9OAAAAAAAAAAEjDgAAeAEAAEQb35ZnxNw/Ca9L8xow7T8AAAA/TgAAAAAAAAABJA4AAHgBAAC03akI88fcP1/ixDPAb+0/AAAAP20AAAAAAAAAASUOAAB4AQAAjGI/7AnP3D+fP9pCE7jtPwAAAD9tAAAAAAAAAAEmDgAAeAEAADxsarM33dw//WQf6dP07T8AAAA/bQAAAAAAAAABJw4AAHgBAACAs8oI2ufcP3VgyMDmKO4/AAAAP30AAAAAAAAAASgOAAB4AQAAWDhg7PDu3D/xTT3+FFruPwAAAD99AAAAAAAAAAEpDgAAeAEAADC99c8H9tw/hxEWbZWC7j8AAAA/mwAAAAAAAAABKg4AAHgBAAAIQouzHv3cPyHHukExqO4/AAAAP5sAAAAAAAAAASsOAAB4AQAATInrCMEH3T/NYPfhA8juPwAAAD+bAAAAAAAAAAEsDgAAeAEAALhLtnpMC90/m8JjGUTc7j8AAAA/ugAAAAAAAAABLQ4AAHgBAACQ0EteYxLdP4Hs/+fx5O4/AAAAP7oAAAAAAAAAAS4OAAB4AQAATInrCMEH3T+B7P/n8eTuPwAAAD+6AAAAAAAAAAEvDgAAeAEAAJx/wEGT+dw/gez/5/Hk7j8AAAA/ugAAAAAAAAABMA4AAHgBAABEG9+WZ8TcPxHjInb6re4/AAAAP9kAAAAAAAAAATEOAAB4AQAARBvflmfE3D8R4yJ2+q3uPwAAAD/ZAAAAAAAAAAEyDgAAeAEAAEQb35ZnxNw/EeMidvqt7j8AAAA/2QAAAAAAAAABMw4AAHgBAABEG9+WZ8TcPxHjInb6re4/AAAAP/kAAAAAAAAAATQOAAB4AQAAWFFAfCCK3j/lGWZ7NdzsPwAAAD8AAAAAAAAAAAE1DgAAeAEAAFhRQHwgit4/5RlmezXc7D8AAAA/EAAAAAAAAAABNg4AAHgBAABYUUB8IIreP+UZZns13Ow/AAAAPxAAAAAAAAAAATcOAAB4AQAAWFFAfCCK3j/lGWZ7NdzsPwAAAD8vAAAAAAAAAAE4DgAAeAEAAMyBF2AF0d4/E8Yt3tnK7D8AAAA/LwAAAAAAAAABOQ4AAHgBAACkBq1DHNjeP0Fy9UB+uew/AAAAPy8AAAAAAAAAAToOAAB4AQAADMl3tafb3j9bSFly0LDsPwAAAD9OAAAAAAAAAAE7DgAAeAEAAKQGrUMc2N4/ifQg1XSf7D8AAAA/TgAAAAAAAAABPA4AAHgBAADMgRdgBdHeP72StJ00i+w/AAAAP04AAAAAAAAAAT0OAAB4AQAAhDq3CmPG3j/VaBjPhoLsPwAAAD9tAAAAAAAAAAE+DgAAeAEAAGhuwdGptN4/+yIUzA907D8AAAA/bQAAAAAAAAABPw4AAHgBAABMosuY8KLePyPdD8mYZew/AAAAP20AAAAAAAAAAUAOAAB4AQAAxBML7quN3j8rz9sutGLsPwAAAD99AAAAAAAAAAFBDgAAeAEAAHzMqpgJg94/K8/bLrRi7D8AAAA/fQAAAAAAAAABQg4AAHgBAABkALVfUHHePyvP2y60Yuw/AAAAP6QAAAAAAAAAAUMOAAB4AQAA2HH0tAtc3j8rz9sutGLsPwAAAD+kAAAAAAAAAAFEDgAAeAEAAOQgaZg7Q94/Efl3/WFr7D8AAAA/pAAAAAAAAAABRQ4AAHgBAACADRMK4CbePxH5d/1ha+w/AAAAP8MAAAAAAAAAAUYOAAB4AQAAJPq8e4QK3j/rPnwA2XnsPwAAAD/DAAAAAAAAAAFHDgAAeAEAAJhr/NA/9d0/taDoNxmO7D8AAAA/wwAAAAAAAAABSA4AAHgBAACoGnG0b9zdP3EevaMiqOw/AAAAP9MAAAAAAAAAAUkOAAB4AQAA8BBG7UHO3T8Txi3e2crsPwAAAD/TAAAAAAAAAAFKDgAAeAEAANhEULSIvN0/sXvSsnXw7D8AAAA/8gAAAAAAAAABSw4AAHgBAACU/e9e5rHdP0sxd4cRFu0/AAAAP/IAAAAAAAAAAUwOAAB4AQAAJDsl7Vqu3T/z2OfByDjtPwAAAD8CAQAAAAAAAAFNDgAAeAEAALx4WnvPqt0/pWTwx7ZV7T8AAAA/AgEAAAAAAAABTg4AAHgBAACU/e9e5rHdP1/ixDPAb+0/AAAAPxIBAAAAAAAAAU8OAAB4AQAAaIKFQv243T8pRDFrAITtPwAAAD8SAQAAAAAAAAFQDgAAeAEAALDJ5Zefw90/1d1tC9Oj7T8AAAA/MQEAAAAAAAABUQ4AAHgBAADwEEbtQc7dP49bQnfcve0/AAAAPzEBAAAAAAAAAVIOAAB4AQAAqBpxtG/c3T9noUZ6U8ztPwAAAD8xAQAAAAAAAAFTDgAAeAEAAOhh0QkS590/OfV+F6/d7T8AAAA/UAEAAAAAAAABVA4AAHgBAADA5mbtKO7dPw1Jt7QK7+0/AAAAP1ABAAAAAAAAAVUOAAB4AQAAcPCRtFb83T/njru3gf3tPwAAAD9QAQAAAAAAAAFWDgAAeAEAAEx1J5htA94/w9S/uvgL7j8AAAA/bwEAAAAAAAABVw4AAHgBAAAk+rx7hAreP5Mo+FdUHe4/AAAAP28BAAAAAAAAAVgOAAB4AQAA1APoQrIY3j91YMjA5ijuPwAAAD9vAQAAAAAAAAFZDgAAeAEAAPDP3XtrKt4/VZiYKXk07j8AAAA/fwEAAAAAAAABWg4AAHgBAADApf57UkrePy/enCzwQu4/AAAAP38BAAAAAAAAAVsOAAB4AQAAsPaJmCJj3j/5PwlkMFfuPwAAAD+eAQAAAAAAAAFcDgAAeAEAAHzMqpgJg94/w6F1m3Br7j8AAAA/ngEAAAAAAAABXQ4AAHgBAADg3wAnZZ/eP5X1rTjMfO4/AAAAP54BAAAAAAAAAV4OAAB4AQAAQPNWtcC73j9ZZU4K8ZPuPwAAAD+9AQAAAAAAAAFfDgAAeAEAAFy/TO55zd4/MatSDWii7j8AAAA/vQEAAAAAAAABYA4AAHgBAAB4i0InM9/ePyHHukExqO4/AAAAP70BAAAAAAAAAWEOAAB4AQAAABoD0nf03j8R4yJ2+q3uPwAAAD/dAQAAAAAAAAFiDgAAeAEAAIiow3y8Cd8/A/+KqsOz7j8AAAA/3QEAAAAAAAABYw4AAHgBAADQ7yPSXhTfP/sMv0Sotu4/AAAAP90BAAAAAAAAAWQOAAB4AQAAgPlOmYwi3z8R4yJ2+q3uPwAAAD/8AQAAAAAAAAFlDgAAeAEAADADemC6MN8/KbmGp0yl7j8AAAA//AEAAAAAAAABZg4AAHgBAADkDKUn6D7fP19XGnAMke4/AAAAP/wBAAAAAAAAAWcOAAB4AQAAvJE6C/9F3z+NA+LSsH/uPwAAAD8MAgAAAAAAAAFoDgAAeAEAAGybZdIsVN8/pdlFBAN37j8AAAA/DAIAAAAAAAABaQ4AAHgBAAAYpZCZWmLfP/k/CWQwV+4/AAAAPysCAAAAAAAAAWoOAAB4AQAAOHGG0hN03z830GiSC0DuPwAAAD8rAgAAAAAAAAFrDgAAeAEAAHy45ie2ft8/fVKUJgIm7j8AAAA/KwIAAAAAAAABbA4AAHgBAABUPXwLzYXfP7vi81TdDu4/AAAAPzoCAAAAAAAAAW0OAAB4AQAAlITcYG+Q3z/1clODuPftPwAAAD86AgAAAAAAAAFuDgAAeAEAAHAJckSGl98/KxHnS3jj7T8AAAA/WgIAAAAAAAABbw4AAHgBAACM1Wd9P6nfP2GvehQ4z+0/AAAAP1oCAAAAAAAAAXAOAAB4AQAA1BzI0uGz3z+nMaaoLrXtPwAAAD9pAgAAAAAAAAFxDgAAeAEAANQcyNLhs98/1d1tC9Oj7T8AAAA/aQIAAAAAAAABcg4AAHgBAADUHMjS4bPfPxFuzTmujO0/AAAAP3kCAAAAAAAAAXMOAAB4AQAA1BzI0uGz3z85KMk2N37tPwAAAD95AgAAAAAAAAF0DgAAeAEAAPyXMu/KrN8/X+LEM8Bv7T8AAAA/mAIAAAAAAAABdQ4AAHgBAAD8lzLvyqzfP4WcwDBJYe0/AAAAP5gCAAAAAAAAAXYOAAB4AQAAuFDSmSii3z+tVrwt0lLtPwAAAD+YAgAAAAAAAAF3DgAAeAEAAEiOByidnt8/yx7sxD9H7T8AAAA/rAIAAAAAAAABeA4AAHgBAABIjgconZ7fP+vmG1ytO+0/AAAAP6wCAAAAAAAAAXkOAAB4AQAABEen0vqT3z/7yrMn5DXtPwAAAD+sAgAAAAAAAAF6DgAAeAEAADDCEe/jjN8/JXd7iogk7T8AAAA/zAIAAAAAAAABew4AAHgBAADA/0Z9WInfP1sVD1NIEO0/AAAAP8wCAAAAAAAAAXwOAAB4AQAA6HqxmUGC3z+xe9KydfDsPwAAAD/MAgAAAAAAAAF9DgAAeAEAABD2G7Yqe98/3yeaFRrf7D8AAAA/2wIAAAAAAAABfg4AAHgBAAA4cYbSE3TfPxPGLd7Zyuw/AAAAP9sCAAAAAAAAAX8OAAB4AQAA8CkmfXFp3z8zjl11R7/sPwAAAD/7AgAAAAAAAAGADgAAeAEAAIhnWwvmZd8/UVaNDLWz7D8AAAA/+wIAAAAAAAABgQ4AAHgBAAAYpZCZWmLfP3EevaMiqOw/AAAAPwoDAAAAAAAAAYIOAAB4AQAAsOLFJ89e3z+J9CDVdJ/sPwAAAD8KAwAAAAAAAAGDDgAAeAEAAGybZdIsVN8/n8qEBseW7D8AAAA/CgMAAAAAAAABhA4AAHgBAAAkVAV9iknfP8WEgANQiOw/AAAAPxoDAAAAAAAAAYUOAAB4AQAATM9vmXNC3z/jTLCavXzsPwAAAD8aAwAAAAAAAAGGDgAAeAEAAAiID0TRN98/CQesl0Zu7D8AAAA/OQMAAAAAAAABhw4AAHgBAADEQK/uLi3fPzHBp5TPX+w/AAAAPzkDAAAAAAAAAYgOAAB4AQAAFDeEJwEf3z85s3P66lzsPwAAAD85AwAAAAAAAAGJDgAAeAEAAIiow3y8Cd8/QaU/YAZa7D8AAAA/WAMAAAAAAAABig4AAHgBAADcnpi1jvveP1V7o5FYUew/AAAAP1gDAAAAAAAAAYsOAAB4AQAAvNKifNXp3j9dbW/3c07sPwAAAD9YAwAAAAAAAAGMDgAAeAEAALC1ISdMv94/UYnXKz1U7D8AAAA/aAMAAAAAAAABjQ4AAHgBAAA8hUpDZ3jeP1GJ1ys9VOw/AAAAP4cDAAAAAAAAAY4OAAB4AQAA1APoQrIY3j8DFeAxK3HsPwAAAD+HAwAAAAAAAAGPDgAAeAEAAIhOe3u2yt0/n8qEBseW7D8AAAA/hwMAAAAAAAABkA4AAHgBAACITnt7tsrdP5/KhAbHluw/AAAAP6YDAAAAAAAAAZEOAAB4AQAAiE57e7bK3T+fyoQGx5bsPwAAAD+mAwAAAAAAAAGSDgAAeAEAAIhOe3u2yt0/n8qEBseW7D8AAAA/pgMAAAAAAAABkw4AAHgBAAB8nwaYhuPdP3GpZ2fWhus/AAAAPwAAAAAAAAAAAZQOAAB4AQAAfJ8GmIbj3T9xqWdn1obrPwAAAD8PAAAAAAAAAAGVDgAAeAEAAHyfBpiG490/calnZ9aG6z8AAAA/DwAAAAAAAAABlg4AAHgBAAB8nwaYhuPdP3GpZ2fWhus/AAAAPy8AAAAAAAAAAZcOAAB4AQAAfJ8GmIbj3T9xqWdn1obrPwAAAD8vAAAAAAAAAAGYDgAAeAEAAHyfBpiG490/calnZ9aG6z8AAAA/LwAAAAAAAAABmQ4AAHgBAAB8nwaYhuPdP3GpZ2fWhus/AAAAPy8AAAAAAAAAAZoOAAB4AQAAfJ8GmIbj3T9xqWdn1obrPwAAAD8vAAAAAAAAAAGbDgAAeAEAAHyfBpiG490/calnZ9aG6z8AAAA/LwAAAAAAAAABnA4AAHgBAACsiH0myR/eP3F2HUhO5us/AAAAP14AAAAAAAAAAZ0OAAB4AQAAWJKo7fYt3j815r0Zc/3rPwAAAD9eAAAAAAAAAAGeDgAAeAEAAAic07QkPN4/91Ve65cU7D8AAAA/fQAAAAAAAAABnw4AAHgBAAD87F7R9FTeP5n9ziVPN+w/AAAAP30AAAAAAAAAAaAOAAB4AQAAiHsffDlq3j85s3P66lzsPwAAAD99AAAAAAAAAAGhDgAAeAEAABAK4CZ+f94/xYSAA1CI7D8AAAA/jAAAAAAAAAABog4AAHgBAACcmKDRwpTeP/3vyayH0+w/AAAAP5wAAAAAAAAAAaMOAAB4AQAAJCdhfAeq3j8taUfwoyHtPwAAAD+cAAAAAAAAAAGkDgAAeAEAAGhuwdGptN4/Z9SQmdts7T8AAAA/uwAAAAAAAAABpQ4AAHgBAAAYeOyY18LeP58/2kITuO0/AAAAP7sAAAAAAAAAAaYOAAB4AQAAzIEXYAXR3j/9ZB/p0/TtPwAAAD+7AAAAAAAAAAGnDgAAeAEAADRE4tGQ1N4/ZXww9a8u7j8AAAA/ywAAAAAAAAABqA4AAHgBAACkBq1DHNjeP8OhdZtwa+4/AAAAP8sAAAAAAAAAAakOAAB4AQAAVBDYCkrm3j8R4yJ2+q3uPwAAAD/qAAAAAAAAAAGqDgAAeAEAACyVbe5g7d4/WzIE62jz7j8AAAA/6gAAAAAAAAABqw4AAHgBAAAAGgPSd/TeP8FJFfdELe8/AAAAP+oAAAAAAAAAAawOAAB4AQAAcNzNQwP43j8/N4o0c17vPwAAAD8JAQAAAAAAAAGtDgAAeAEAAHDczUMD+N4/8cKSOmF77z8AAAA/CQEAAAAAAAABrg4AAHgBAAAAGgPSd/TeP8MWy9e8jO8/AAAAPwkBAAAAAAAAAa8OAAB4AQAAcNzNQwP43j+lTptAT5jvPwAAAD8pAQAAAAAAAAGwDgAAeAEAAHDczUMD+N4/pU6bQE+Y7z8AAAA/KQEAAAAAAAABsQ4AAHgBAAAslW3uYO3eP6VOm0BPmO8/AAAAPykBAAAAAAAAAbIOAAB4AQAAVBDYCkrm3j9PGyIAqljvPwAAAD84AQAAAAAAAAGzDgAAeAEAAAzJd7Wn294//9l0JSAW7z8AAAA/OAEAAAAAAAABtA4AAHgBAADMgRdgBdHeP91Ej606wu4/AAAAP1gBAAAAAAAAAbUOAAB4AQAA8PyBfO7J3j/haaUy3l/uPwAAAD9YAQAAAAAAAAG2DgAAeAEAALC1ISdMv94/5467t4H97T8AAAA/WAEAAAAAAAABtw4AAHgBAABobsHRqbTeP/OlnaJAmO0/AAAAP3cBAAAAAAAAAbgOAAB4AQAA/Kv2Xx6x3j/TELgqW0TtPwAAAD93AQAAAAAAAAG5DgAAeAEAAJDpK+6Srd4/uW2eGJHt7D8AAAA/dwEAAAAAAAABug4AAHgBAABMosuY8KLeP72StJ00i+w/AAAAP5YBAAAAAAAAAbsOAAB4AQAAxBML7quN3j+Z/c4lTzfsPwAAAD+WAQAAAAAAAAG8DgAAeAEAADyFSkNneN4/Y5KFfBfs6z8AAAA/lgEAAAAAAAABvQ4AAHgBAACw9omYImPePwVtQNZWr+s/AAAAP7UBAAAAAAAAAb4OAAB4AQAAlCqUX2lR3j95mzPN8YPrPwAAAD+1AQAAAAAAAAG/DgAAeAEAAFDjMwrHRt4/syuT+8xs6z8AAAA/tQEAAAAAAAABwA4AAHgBAACg2QhDmTjeP+nJJsSMWOs/AAAAP8UBAAAAAAAAAcEOAAB4AQAAgA0TCuAm3j8RhCLBFUrrPwAAAD/FAQAAAAAAAAHCDgAAeAEAANQD6EKyGN4/F3buJjFH6z8AAAA/5AEAAAAAAAABww4AAHgBAAD4flJfmxHePwmSVlv6TOs/AAAAP+QBAAAAAAAAAcQOAAB4AQAAJPq8e4QK3j/vu/IpqFXrPwAAAD/kAQAAAAAAAAHFDgAAeAEAALQ38gn5Bt4/yQH3LB9k6z8AAAA/AwIAAAAAAAABxg4AAHgBAABMdSeYbQPeP5VjY2RfeOs/AAAAPwMCAAAAAAAAAccOAAB4AQAA3LJcJuL/3T9L72tqTZXrPwAAAD8DAgAAAAAAAAHIDgAAeAEAACT6vHuECt4/7ZbcpAS46z8AAAA/IwIAAAAAAAAByQ4AAHgBAADUA+hCshjeP5E+Td+72us/AAAAPyMCAAAAAAAAAcoOAAB4AQAAGEtImFQj3j815r0Zc/3rPwAAAD8jAgAAAAAAAAHLDgAAeAEAADQXPtENNd4/v7fKItgo7D8AAAA/MgIAAAAAAAABzA4AAHgBAADApf57UkrePzHBp5TPX+w/AAAAPzICAAAAAAAAAc0OAAB4AQAAHLlUCq5m3j9bSFly0LDsPwAAAD9SAgAAAAAAAAHODgAAeAEAABAK4CZ+f94/SzF3hxEW7T8AAAA/UgIAAAAAAAABzw4AAHgBAABwHTa12ZveP1/ixDPAb+0/AAAAP1ICAAAAAAAAAdAOAAB4AQAAkOkr7pKt3j+JaXYRwcDtPwAAAD9xAgAAAAAAAAHRDgAAeAEAALC1ISdMv94/sfAn78ER7j8AAAA/cQIAAAAAAAAB0g4AAHgBAACkBq1DHNjeP+FppTLeX+4/AAAAP3ECAAAAAAAAAdMOAAB4AQAALJVt7mDt3j8L8VYQ37DuPwAAAD+QAgAAAAAAAAHUDgAAeAEAALQjLpmlAt8/J5RwIqkH7z8AAAA/kAIAAAAAAAAB1Q4AAHgBAADQ7yPSXhTfP23jUZcXTe8/AAAAP5ACAAAAAAAAAdYOAAB4AQAAQLLuQ+oX3z/h3vpuKoHvPwAAAD+gAgAAAAAAAAHXDgAAeAEAABQ3hCcBH98/d6LT3aqp7z8AAAA/oAIAAAAAAAAB2A4AAHgBAABAsu5D6hffP0v2C3sGu+8/AAAAP78CAAAAAAAAAdkOAAB4AQAAABoD0nf03j9nvjsSdK/vPwAAAD+/AgAAAAAAAAHaDgAAeAEAALC1ISdMv94/8cKSOmF77z8AAAA/zwIAAAAAAAAB2w4AAHgBAACwtSEnTL/eP/HCkjphe+8/AAAAP88CAAAAAAAAAdwOAAB4AQAAsLUhJ0y/3j/xwpI6YXvvPwAAAD/PAgAAAAAAAAHdDgAAeAEAALC1ISdMv94/8cKSOmF77z8AAAA/3gIAAAAAAAAB3g4AAHgBAACMo6dd4HLcP9fAeHOywOs/AAAAPwAAAAAAAAAAAd8OAAB4AQAAjKOnXeBy3D/XwHhzssDrPwAAAD8QAAAAAAAAAAHgDgAAeAEAAIyjp13gctw/18B4c7LA6z8AAAA/EAAAAAAAAAAB4Q4AAHgBAACMo6dd4HLcP9fAeHOywOs/AAAAPy8AAAAAAAAAAeIOAAB4AQAAjKOnXeBy3D/XwHhzssDrPwAAAD8vAAAAAAAAAAHjDgAAeAEAAIyjp13gctw/18B4c7LA6z8AAAA/LwAAAAAAAAAB5A4AAHgBAABArdIkDoHcPw8swhzqC+w/AAAAPz8AAAAAAAAAAeUOAAB4AQAArG+dlpmE3D/HqZaI8yXsPwAAAD8/AAAAAAAAAAHmDgAAeAEAAID0Mnqwi9w/gydr9Pw/7D8AAAA/XgAAAAAAAAAB5w4AAHgBAAAw/l1B3pncPwMV4DErcew/AAAAP14AAAAAAAAAAegOAAB4AQAA5AeJCAyo3D9bSFly0LDsPwAAAD9tAAAAAAAAAAHpDgAAeAEAAFDKU3qXq9w/gc8KUNEB7T8AAAA/fQAAAAAAAAAB6g4AAHgBAAAA1H5BxbncP8se7MQ/R+0/AAAAP30AAAAAAAAAAesOAAB4AQAA2FgUJdzA3D/rs9E8JZvtPwAAAD99AAAAAAAAAAHsDgAAeAEAAIxiP+wJz9w/Gy1PgEHp7T8AAAA/jQAAAAAAAAAB7Q4AAHgBAACkLjUlw+DcP1WYmCl5NO4/AAAAP40AAAAAAAAAAe4OAAB4AQAAwPoqXnzy3D+l2UUEA3fuPwAAAD+sAAAAAAAAAAHvDgAAeAEAAODGIJc1BN0/+wy/RKi27j8AAAA/rAAAAAAAAAAB8A4AAHgBAAC4S7Z6TAvdP3n6M4LW5+4/AAAAP7wAAAAAAAAAAfEOAAB4AQAAuEu2ekwL3T8HzECLOxPvPwAAAD+8AAAAAAAAAAHyDgAAeAEAACgOgezXDt0/o4HlX9c47z8AAAA/vwAAAAAAAAAB8w4AAHgBAACQ0EteYxLdP13/ucvgUu8/AAAAP78AAAAAAAAAAfQOAAB4AQAA/JIW0O4V3T9HKVaajlvvPwAAAD/eAAAAAAAAAAH1DgAAeAEAAPySFtDuFd0/MVPyaDxk7z8AAAA/3gAAAAAAAAAB9g4AAHgBAAD8khbQ7hXdPzFT8mg8ZO8/AAAAP94AAAAAAAAAAfcOAAB4AQAAkNBLXmMS3T8xU/JoPGTvPwAAAD/eAAAAAAAAAAH4DgAAeAEAAEyJ6wjBB90/MVPyaDxk7z8AAAA/3gAAAAAAAAAB+Q4AAHgBAABMiesIwQfdPzFT8mg8ZO8/AAAAP94AAAAAAAAAAfoOAAB4AQAATInrCMEH3T8xU/JoPGTvPwAAAD/uAAAAAAAAAAH7DgAAeAEAAEyJ6wjBB90/MVPyaDxk7z8AAAA/7gAAAAAAAAAB/A4AAHgBAABMiesIwQfdPzFT8mg8ZO8/AAAAP+4AAAAAAAAAAf0OAAB4AQAAMNbVXzeR3j/12Wieks3mPwAAAD8AAAAAAAAAAAH+DgAAeAEAAJDpK+6Srd4/7+ecOHfQ5j8AAAA/HwAAAAAAAAAB/w4AAHgBAACQ6Svukq3eP+/nnDh30OY/AAAAPx8AAAAAAAAAAQAPAAB4AQAAkOkr7pKt3j/v55w4d9DmPwAAAD8vAAAAAAAAAAEBDwAAeAEAAJDpK+6Srd4/7+ecOHfQ5j8AAAA/LwAAAAAAAAABAg8AAHgBAACQ6Svukq3eP+/nnDh30OY/AAAAPy8AAAAAAAAAAQMPAAB4AQAAkOkr7pKt3j/v55w4d9DmPwAAAD8vAAAAAAAAAAEEDwAAeAEAAJDpK+6Srd4/7+ecOHfQ5j8AAAA/TAAAAAAAAAABBQ8AAHgBAACQ6Svukq3eP+/nnDh30OY/AAAAP0wAAAAAAAAAAQYPAAB4AQAAMNbVXzeR3j/NUrfAkXzmPwAAAD9rAAAAAAAAAAEHDwAAeAEAAOiOdQqVht4/D9XiVIhi5j8AAAA/awAAAAAAAAABCA8AAHgBAAAQCuAmfn/eP2U7prS1QuY/AAAAP4sAAAAAAAAAAQkPAAB4AQAAEArgJn5/3j/Rd81FNRrmPwAAAD+LAAAAAAAAAAEKDwAAeAEAAHzMqpgJg94/LdBcC3735T8AAAA/iwAAAAAAAAABCw8AAHgBAAAQCuAmfn/eP2tgvDlZ4OU/AAAAP5oAAAAAAAAAAQwPAAB4AQAAPIVKQ2d43j+51LMza8PlPwAAAD+aAAAAAAAAAAENDwAAeAEAALD2iZgiY94//Vbfx2Gp5T8AAAA/ugAAAAAAAAABDg8AAHgBAAAoaMnt3U3eP0HZClxYj+U/AAAAP7oAAAAAAAAAAQ8PAAB4AQAACJzTtCQ83j+VP867hW/lPwAAAD/JAAAAAAAAAAEQDwAAeAEAABhLSJhUI94/0c8t6mBY5T8AAAA/yQAAAAAAAAABEQ8AAHgBAAD4flJfmxHeP/uJKefpSeU/AAAAP9kAAAAAAAAAARIPAAB4AQAAwOZm7Sju3T8RYI0YPEHlPwAAAD/ZAAAAAAAAAAETDwAAeAEAAPAQRu1Bzt0/Lyi9r6k15T8AAAA/+AAAAAAAAAABFA8AAHgBAAAkOyXtWq7dPz8MVXvgL+U/AAAAP/gAAAAAAAAAARUPAAB4AQAAfOBuCV2H3T9N8OxGFyrlPwAAAD/4AAAAAAAAAAEWDwAAeAEAAEhIg5fqY90/TfDsRhcq5T8AAAA/FwEAAAAAAAABFw8AAHgBAAB4cmKXA0TdP0f+IOH7LOU/AAAAPxcBAAAAAAAAARgPAAB4AQAAGF8MCagn3T9H/iDh+yzlPwAAAD8XAQAAAAAAAAEZDwAAeAEAACgOgezXDt0/R/4g4fss5T8AAAA/JwEAAAAAAAABGg8AAHgBAABYOGDs8O7cPz8MVXvgL+U/AAAAPycBAAAAAAAAARsPAAB4AQAAHKB0en7L3D83GokVxTLlPwAAAD9GAQAAAAAAAAEcDwAAeAEAAOQHiQgMqNw/EWCNGDxB5T8AAAA/RgEAAAAAAAABHQ8AAHgBAAAYMmgIJYjcP/uJKefpSeU/AAAAP0YBAAAAAAAAAR4PAAB4AQAASFxHCD5o3D/ZwflPfFXlPwAAAD9lAQAAAAAAAAEfDwAAeAEAAHyGJghXSNw/nTGaIaFs5T8AAAA/ZQEAAAAAAAABIA8AAHgBAADYK3AkWSHcP1evbo2qhuU/AAAAP2UBAAAAAAAAASEPAAB4AQAAnJOEsub92z8VLUP5s6DlPwAAAD+FAQAAAAAAAAEiDwAAeAEAAKhC+ZUW5ds/z6oXZb265T8AAAA/hQEAAAAAAAABIw8AAHgBAAAgtDjr0c/bP6H+TwIZzOU/AAAAP4UBAAAAAAAAASQPAAB4AQAAmCV4QI262z9TilgIB+nlPwAAAD+UAQAAAAAAAAElDwAAeAEAAAyXt5VIpds/NcIocZn05T8AAAA/lAEAAAAAAAABJg8AAHgBAADIT1dApprbPwcWYQ71BeY/AAAAP7QBAAAAAAAAAScPAAB4AQAAhAj36gOQ2z/JhQHgGR3mPwAAAD+0AQAAAAAAAAEoDwAAeAEAAEDBlpVhhds/exEK5gc65j8AAAA/tAEAAAAAAAABKQ8AAHgBAADU/ssj1oHbPzeP3lERVOY/AAAAP9MBAAAAAAAAASoPAAB4AQAAkrdrzjN32z/rGudX/3DmPwAAAD/TAQAAAAAAAAErDwAAeAEAAEpwC3mRbNs/kcJXkraT5j8AAAA/0wEAAAAAAAABLA8AAHgBAABy63WVemXbPzNqyMxttuY/AAAAP/IBAAAAAAAAAS0PAAB4AQAACCmrI+9h2z/XETkHJdnmPwAAAD/yAQAAAAAAAAEuDwAAeAEAAMLhSs5MV9s/c8fd28D+5j8AAAA/8gEAAAAAAAABLw8AAHgBAAB+mup4qkzbPw99grBcJOc/AAAAPwICAAAAAAAAATAPAAB4AQAAOFOKIwhC2z+1JPPqE0fnPwAAAD8CAgAAAAAAAAExDwAAeAEAADhTiiMIQts/UdqXv69s5z8AAAA/IQIAAAAAAAABMg8AAHgBAADoXLXqNVDbP+WdcC4wlec/AAAAPyECAAAAAAAAATMPAAB4AQAAMKQVQNha2z+BUxUDzLrnPwAAAD8xAgAAAAAAAAE0DwAAeAEAAHLrdZV6Zds/K+1Ro57a5z8AAAA/MQIAAAAAAAABNQ8AAHgBAABKcAt5kWzbP994WqmM9+c/AAAAP0ACAAAAAAAAATYPAAB4AQAAkrdrzjN32z+Z9i4VlhHoPwAAAD9AAgAAAAAAAAE3DwAAeAEAAEDBlpVhhds/T4I3G4Qu6D8AAAA/ZAIAAAAAAAABOA8AAHgBAACECPfqA5DbP/kbdLtWTug/AAAAP2QCAAAAAAAAATkPAAB4AQAAXI2MzhqX2z+1mUgnYGjoPwAAAD9kAgAAAAAAAAE6DwAAeAEAAAyXt5VIpds/bxcdk2mC6D8AAAA/hAIAAAAAAAABOw8AAHgBAADoG015X6zbPzGHvWSOmeg/AAAAP4QCAAAAAAAAATwPAAB4AQAAmCV4QI262z/76Cmczq3oPwAAAD+EAgAAAAAAAAE9DwAAeAEAALDxbXlGzNs/v1jKbfPE6D8AAAA/kwIAAAAAAAABPg8AAHgBAADQvWOy/93bP2EAO6iq5+g/AAAAP5MCAAAAAAAAAT8PAAB4AQAAWEwkXUTz2z/x0UexDxPpPwAAAD+zAgAAAAAAAAFADwAAeAEAAJTkD8+2Ftw/k3m468Y16T8AAAA/swIAAAAAAAABQQ8AAHgBAABgujDPnTbcP0/3jFfQT+k/AAAAP7MCAAAAAAAAAUIPAAB4AQAALJBRz4RW3D8Bg5VdvmzpPwAAAD/SAgAAAAAAAAFDDwAAeAEAAIyjp13gctw/09bN+hl+6T8AAAA/0gIAAAAAAAABRA8AAHgBAADwtv3rO4/cP7UOnmOsiek/AAAAP9ICAAAAAAAAAUUPAAB4AQAA5AeJCAyo3D+XRm7MPpXpPwAAAD/xAgAAAAAAAAFGDwAAeAEAANhYFCXcwNw/h2LWAAib6T8AAAA/8QIAAAAAAAABRw8AAHgBAADMqZ9BrNncP3d+PjXRoOk/AAAAP/ECAAAAAAAAAUgPAAB4AQAA6HWVemXr3D9PxEI4SK/pPwAAAD8QAwAAAAAAAAFJDwAAeAEAAJx/wEGT+dw/WbYOnmOs6T8AAAA/EAMAAAAAAAABSg8AAHgBAAC4S7Z6TAvdP0/EQjhIr+k/AAAAPxADAAAAAAAAAUsPAAB4AQAA1BesswUd3T9H0nbSLLLpPwAAAD8wAwAAAAAAAAFMDwAAeAEAAIQh13ozK90/R9J20iyy6T8AAAA/MAMAAAAAAAABTQ8AAHgBAADMaDfQ1TXdPznu3gb2t+k/AAAAPzADAAAAAAAAAU4PAAB4AQAAeHJilwNE3T857t4G9rfpPwAAAD8/AwAAAAAAAAFPDwAAeAEAAJg+WNC8Vd0/WbYOnmOs6T8AAAA/PwMAAAAAAAABUA8AAHgBAADYhbglX2DdP1m2Dp5jrOk/AAAAP14DAAAAAAAAAVEPAAB4AQAA9FGuXhhy3T9hqNoDf6npPwAAAD9eAwAAAAAAAAFSDwAAeAEAAHzgbgldh90/aZqmaZqm6T8AAAA/XgMAAAAAAAABUw8AAHgBAAB0MfolLaDdP3GMcs+1o+k/AAAAP34DAAAAAAAAAVQPAAB4AQAAlP3vXuax3T+PVKJmI5jpPwAAAD9+AwAAAAAAAAFVDwAAeAEAAByMsAkrx90/vQBqyceG6T8AAAA/fgMAAAAAAAABVg8AAHgBAACoGnG0b9zdP+usMSxsdek/AAAAP50DAAAAAAAAAVcPAAB4AQAABC7HQsv43T85ISkmfljpPwAAAD+dAwAAAAAAAAFYDwAAeAEAANQD6EKyGN4/hZUgIJA76T8AAAA/nQMAAAAAAAABWQ8AAHgBAAA0Fz7RDTXeP7kztOhPJ+k/AAAAP60DAAAAAAAAAVoPAAB4AQAA/Oxe0fRU3j8JqKviYQrpPwAAAD+tAwAAAAAAAAFbDwAAeAEAAGQAtV9Qcd4/WQ5vQo/q6D8AAAA/zAMAAAAAAAABXA8AAHgBAAAw1tVfN5HeP690MqK8yug/AAAAP8wDAAAAAAAAAV0PAAB4AQAAuGSWCnym3j/76Cmczq3oPwAAAD/MAwAAAAAAAAFeDwAAeAEAAJDpK+6Srd4/SV0hluCQ6D8AAAA/6wMAAAAAAAABXw8AAHgBAAD8q/ZfHrHeP3cJ6fiEf+g/AAAAP+sDAAAAAAAAAWAPAAB4AQAA1DCMQzW43j+V0RiQ8nPoPwAAAD/rAwAAAAAAAAFhDwAAeAEAAIQ6twpjxt4/tZlIJ2Bo6D8AAAA/+wMAAAAAAAABYg8AAHgBAABcv0zuec3eP+NFEIoEV+g/AAAAP/sDAAAAAAAAAWMPAAB4AQAANETi0ZDU3j8LAAyHjUjoPwAAAD8aBAAAAAAAAAFkDwAAeAEAAKQGrUMc2N4/MboHhBY66D8AAAA/GgQAAAAAAAABZQ8AAHgBAAAMyXe1p9veP1d0A4GfK+g/AAAAPxoEAAAAAAAAAWYPAAB4AQAADMl3tafb3j9tSmey8SLoPwAAAD85BAAAAAAAAAFnDwAAeAEAAAzJd7Wn294/iRKXSV8X6D8AAAA/OQQAAAAAAAABaA8AAHgBAAB4i0InM9/eP7m+XqwDBug/AAAAPzkEAAAAAAAAAWkPAAB4AQAADMl3tafb3j/vXPJ0w/HnPwAAAD9YBAAAAAAAAAFqDwAAeAEAAKQGrUMc2N4/FRfucUzj5z8AAAA/WAQAAAAAAAABaw8AAHgBAAAMyXe1p9veP0m1gToMz+c/AAAAP1gEAAAAAAAAAWwPAAB4AQAADMl3tafb3j9pfbHRecPnPwAAAD9oBAAAAAAAAAFtDwAAeAEAAKQGrUMc2N4/r//cZXCp5z8AAAA/aAQAAAAAAAABbg8AAHgBAAA0ROLRkNTeP+2PPJRLkuc/AAAAP4cEAAAAAAAAAW8PAAB4AQAAXL9M7nnN3j9R2pe/r2znPwAAAD+HBAAAAAAAAAFwDwAAeAEAABh47JjXwt4/wQiLtkpB5z8AAAA/lwQAAAAAAAABcQ8AAHgBAADUMIxDNbjeP0UbFnkcEOc/AAAAP5cEAAAAAAAAAXIPAAB4AQAAcB02tdmb3j/XETkHJdnmPwAAAD+nBAAAAAAAAAFzDwAAeAEAAMzCf9HbdN4/cfon+0if5j8AAAA/pwQAAAAAAAABdA8AAHgBAAAInNO0JDzeP/EMs70abuY/AAAAP8YEAAAAAAAAAXUPAAB4AQAA3LJcJuL/3T9lO6a0tULmPwAAAD/GBAAAAAAAAAF2DwAAeAEAAByMsAkrx90/a2C8OVng5T8AAAA/xgQAAAAAAAABdw8AAHgBAAAcjLAJK8fdP2tgvDlZ4OU/AAAAP9UEAAAAAAAAAXgPAAB4AQAAHIywCSvH3T9rYLw5WeDlPwAAAD/VBAAAAAAAAAF5DwAAeAEAAByMsAkrx90/a2C8OVng5T8AAAA/1QQAAAAAAAABeg8AAHgBAAAubBa/VDTgPwDgGhhvToY/AAAAPwAAAAAAAAAAAXsPAAB4AQAALmwWv1Q04D8A4BoYb06GPwAAAD8PAAAAAAAAAAF8DwAAeAEAAC5sFr9UNOA/AOAaGG9Ohj8AAAA/DwAAAAAAAAABfQ8AAHgBAAAubBa/VDTgPwDgGhhvToY/AAAAPy4AAAAAAAAAAX4PAAB4AQAAwqlLTckw4D9AjsovWs+XPwAAAD8uAAAAAAAAAAF/DwAAeAEAAOwktmmyKeA/AAHjCmjfnD8AAAA/LgAAAAAAAAABgA8AAHgBAAAQoCCGmyLgP8B4fzlOVKE/AAAAPz4AAAAAAAAAAYEPAAB4AQAAzFjAMPkX4D8gcY1t6DikPwAAAD8+AAAAAAAAAAGCDwAAeAEAALKMyvc/BuA/EIZhGIZhqD8AAAA/TgAAAAAAAAABgw8AAHgBAABQ/BOa9uHfP5B6dmZtuKw/AAAAP10AAAAAAAAAAYQPAAB4AQAA/Jcy78qs3z8gVghEhxKxPwAAAD9dAAAAAAAAAAGFDwAAeAEAAHy45ie2ft8/KP80A7Oxsz8AAAA/fQAAAAAAAAABhg8AAHgBAADUXTBEuFffP3j3QjdNlrY/AAAAP30AAAAAAAAAAYcPAAB4AQAAWH7kfKMp3z8YPzLgVcC5PwAAAD99AAAAAAAAAAGIDwAAeAEAAAAaA9J39N4/sIYhiV7qvD8AAAA/nAAAAAAAAAABiQ8AAHgBAAAYeOyY18LeP8juz44d5r8/AAAAP5wAAAAAAAAAAYoPAAB4AQAAnJig0cKU3j/sS/6mpELBPwAAAD+cAAAAAAAAAAGLDwAAeAEAAPQ96u3Ebd4/tDD0tBV7wj8AAAA/qwAAAAAAAAABjA8AAHgBAABQ4zMKx0beP3AV6sKGs8M/AAAAP6sAAAAAAAAAAY0PAAB4AQAAgA0TCuAm3j/Q4s7EG7LEPwAAAD/LAAAAAAAAAAGODwAAeAEAAGRBHdEmFd4/pNByI2eCxT8AAAA/ywAAAAAAAAABjw8AAHgBAACMvIftDw7eP5THxNKM6sU/AAAAP9oAAAAAAAAAAZAPAAB4AQAAJPq8e4QK3j8YpwV21hjGPwAAAD/aAAAAAAAAAAGRDwAAeAEAAIy8h+0PDt4/3BamR/svxj8AAAA/2gAAAAAAAAABkg8AAHgBAACMvIftDw7eP9wWpkf7L8Y/AAAAP/kAAAAAAAAAAZMPAAB4AQAA+H5SX5sR3j/cFqZH+y/GPwAAAD/5AAAAAAAAAAGUDwAAeAEAACT6vHuECt4/3BamR/svxj8AAAA/+QAAAAAAAAABlQ8AAHgBAAAk+rx7hAreP9wWpkf7L8Y/AAAAP/kAAAAAAAAAAZYPAAB4AQAAJPq8e4QK3j/cFqZH+y/GPwAAAD8YAQAAAAAAAAGXDwAAeAEAACT6vHuECt4/3BamR/svxj8AAAA/GAEAAAAAAAABmA8AAHgBAABeVY1Nl3DgPwBesO9pdKs/AAAAPwAAAAAAAAAAAZkPAAB4AQAAXlWNTZdw4D8AXrDvaXSrPwAAAD8fAAAAAAAAAAGaDwAAeAEAAF5VjU2XcOA/AF6w72l0qz8AAAA/HwAAAAAAAAABmw8AAHgBAABeVY1Nl3DgPwBesO9pdKs/AAAAPx8AAAAAAAAAAZwPAAB4AQAAXlWNTZdw4D8AXrDvaXSrPwAAAD8uAAAAAAAAAAGdDwAAeAEAAJK2cgZdcuA/KBWKihpvsT8AAAA/LgAAAAAAAAABng8AAHgBAADIF1i/InTgP5gf9F9pg7M/AAAAP04AAAAAAAAAAZ8PAAB4AQAAyBdYvyJ04D+gCZ/YAca1PwAAAD9OAAAAAAAAAAGgDwAAeAEAADbaIjGud+A/KNOK9OM2uD8AAAA/XQAAAAAAAAABoQ8AAHgBAAB6IYOGUILgP7icdhDGp7o/AAAAP10AAAAAAAAAAaIPAAB4AQAAHEUzsaGH4D84JeRyO3W9PwAAAD9tAAAAAAAAAAGjDwAAeAEAAGCMkwZEkuA/6NaoalghwD8AAAA/bQAAAAAAAAABpA8AAHgBAACk0/Nb5pzgP+xL/qakQsE/AAAAP30AAAAAAAAAAaUPAAB4AQAAfliJP/2j4D+EqULXFCrCPwAAAD99AAAAAAAAAAGmDwAAeAEAAB58OWpOqeA/GEgFwfG0wj8AAAA/fQAAAAAAAAABpw8AAHgBAACKPgTc2azgPyQHhweFEcM/AAAAP5wAAAAAAAAAAagPAAB4AQAAij4E3Nms4D8AP1dwFx3DPwAAAD+cAAAAAAAAAAGpDwAAeAEAAFTdHiMUq+A/tDD0tBV7wj8AAAA/nAAAAAAAAAABqg8AAHgBAABU3R4jFKvgP7Qw9LQVe8I/AAAAP5wAAAAAAAAAAasPAAB4AQAAVN0eIxSr4D+0MPS0FXvCPwAAAD+8AAAAAAAAAAGsDwAAeAEAAFTdHiMUq+A/tDD0tBV7wj8AAAA/vAAAAAAAAAABrQ8AAHgBAAAWBMs/y+PgPyBWCESHErE/AAAAPwAAAAAAAAAAAa4PAAB4AQAAFgTLP8vj4D8gVghEhxKxPwAAAD8fAAAAAAAAAAGvDwAAeAEAABYEyz/L4+A/IFYIRIcSsT8AAAA/HwAAAAAAAAABsA8AAHgBAAAWBMs/y+PgPyBWCESHErE/AAAAPx8AAAAAAAAAAbEPAAB4AQAAFgTLP8vj4D8gVghEhxKxPwAAAD8+AAAAAAAAAAGyDwAAeAEAANK8auoo2eA/IFq3CbfmrD8AAAA/PgAAAAAAAAABsw8AAHgBAAAKHlCj7trgPxAdMjb90Ks/AAAAPz4AAAAAAAAAAbQPAAB4AQAAduAaFXre4D/wni6p1herPwAAAD9eAAAAAAAAAAG1DwAAeAEAABYEyz/L4+A/0GGp1RwCqj8AAAA/XgAAAAAAAAABtg8AAHgBAACQrBBOM/DgPzAEZaWsGqk/AAAAP14AAAAAAAAAAbcPAAB4AQAAQrY7FWH+4D8gReNeGb6oPwAAAD9tAAAAAAAAAAG4DwAAeAEAAF6CMU4aEOE/oCQkAmPsqD8AAAA/bQAAAAAAAAABuQ8AAHgBAACyrwxAmSPhP7DjpUj2SKk/AAAAP40AAAAAAAAAAboPAAB4AQAABN3nMRg34T/QYanVHAKqPwAAAD+NAAAAAAAAAAG7DwAAeAEAAI5rqNxcTOE/AF6w72l0qz8AAAA/jQAAAAAAAAABvA8AAHgBAAB01rhcUFzhP8C3+zknzq0/AAAAP5wAAAAAAAAAAb0PAAB4AQAAWkHJ3ENs4T9QJ+Yrz56wPwAAAD+cAAAAAAAAAAG+DwAAeAEAADTGXsBac+E/0PDRR7EPsz8AAAA/uwAAAAAAAAABvw8AAHgBAAD8ZHkHlXHhP9jafMBJUrU/AAAAP7sAAAAAAAAAAcAPAAB4AQAAgrwz+Sxl4T8oFAmuUNq3PwAAAD/LAAAAAAAAAAHBDwAAeAEAAGbwPcBzU+E/GD8y4FXAuT8AAAA/2wAAAAAAAAABwg8AAHgBAAASw2LO9D/hP9DZ++N/vbs/AAAAP9sAAAAAAAAAAcMPAAB4AQAARu1Bzg0g4T9Q5GW5ztG9PwAAAD/bAAAAAAAAAAHEDwAAeAEAAGoxpjFK9+A/QA+P69O3vz8AAAA/+gAAAAAAAAABxQ8AAHgBAACeW4UxY9fgP3x1a1Q1rMA/AAAAP/oAAAAAAAAAAcYPAAB4AQAAFM3Ehh7C4D8MFC4+EjfBPwAAAD/6AAAAAAAAAAHHDwAAeAEAANCFZDF8t+A/MJvfGxOIwT8AAAA/GQEAAAAAAAAByA8AAHgBAAD2AM9NZbDgPxTTr4Slk8E/AAAAPxkBAAAAAAAAAckPAAB4AQAA9gDPTWWw4D8U06+EpZPBPwAAAD8ZAQAAAAAAAAHKDwAAeAEAADCZur/X0+A/UGMPs4B8wT8AAAA/RAEAAAAAAAAByw8AAHgBAABCtjsVYf7gP0ikjWztH8E/AAAAP0QBAAAAAAAAAcwPAAB4AQAABN3nMRg34T8EVaz3ftrAPwAAAD9EAQAAAAAAAAHNDwAAeAEAAJCirpUJbuE/vAXLghCVwD8AAAA/VAEAAAAAAAABzg8AAHgBAAB8RMXOqZ/hPxBeWkhZcsA/AAAAP1QBAAAAAAAAAc8PAAB4AQAAwsIr3fjL4T9M7rl2NFvAPwAAAD9zAQAAAAAAAAHQDwAAeAEAAApBkutH+OE/CJ/YAcYVwD8AAAA/cwEAAAAAAAAB0Q8AAHgBAAAaXhNB0SLiP0APj+vTt78/AAAAP3MBAAAAAAAAAdIPAAB4AQAAGl4TQdEi4j9AD4/r07e/PwAAAD+TAQAAAAAAAAHTDwAAeAEAABpeE0HRIuI/QA+P69O3vz8AAAA/kwEAAAAAAAAB1A8AAHgBAAAaXhNB0SLiP0APj+vTt78/AAAAP5MBAAAAAAAAAdUPAAB4AQAAEArgJn5/3j/cdCUgFv/PPwAAAD8AAAAAAAAAAAHWDwAAeAEAAJyYoNHClN4/aJ6SzaZozz8AAAA/HwAAAAAAAAAB1w8AAHgBAACcmKDRwpTeP2ieks2maM8/AAAAPx8AAAAAAAAAAdgPAAB4AQAAnJig0cKU3j9onpLNpmjPPwAAAD8vAAAAAAAAAAHZDwAAeAEAAJyYoNHClN4/aJ6SzaZozz8AAAA/LwAAAAAAAAAB2g8AAHgBAACcmKDRwpTeP2ieks2maM8/AAAAP04AAAAAAAAAAdsPAAB4AQAAnJig0cKU3j9onpLNpmjPPwAAAD9OAAAAAAAAAAHcDwAAeAEAAFy/TO55zd4/8Ah+NKR1zj8AAAA/XgAAAAAAAAAB3Q8AAHgBAABUENgKSubeP0xhDfrsUs4/AAAAP14AAAAAAAAAAd4PAAB4AQAALJVt7mDt3j/EgcxWoyTOPwAAAD9tAAAAAAAAAAHfDwAAeAEAANyemLWO+94/5En87RAZzj8AAAA/bQAAAAAAAAAB4A8AAHgBAAD4ao7uRw3fP3gy6+E0380/AAAAP40AAAAAAAAAAeEPAAB4AQAAQLLuQ+oX3z8UG9rVWKXNPwAAAD+NAAAAAAAAAAHiDwAAeAEAAID5TpmMIt8/sAPJyXxrzT8AAAA/jQAAAAAAAAAB4w8AAHgBAACcxUTSRTTfP8AMdxpXA80/AAAAP5wAAAAAAAAAAeQPAAB4AQAA5AylJ+g+3z/43VQCn4/MPwAAAD+cAAAAAAAAAAHlDwAAeAEAALyROgv/Rd8/6B7TuwszzD8AAAA/vAAAAAAAAAAB5g8AAHgBAADkDKUn6D7fPwAogQzmyss/AAAAP7wAAAAAAAAAAecPAAB4AQAAnMVE0kU03z/0aP/FUm7LPwAAAD/LAAAAAAAAAAHoDwAAeAEAAID5TpmMIt8/kFHuuXY0yz8AAAA/ywAAAAAAAAAB6Q8AAHgBAAAUN4QnAR/fP2TKPNx148o/AAAAP9sAAAAAAAAAAeoPAAB4AQAA+GqO7kcN3z8AsyvQmanKPwAAAD/bAAAAAAAAAAHrDwAAeAEAAHDczUMD+N4/0Ct68phYyj8AAAA/+gAAAAAAAAAB7A8AAHgBAAB4i0InM9/eP4zcmH0qE8o/AAAAP/oAAAAAAAAAAe0PAAB4AQAAGHjsmNfC3j/oNChDc/DJPwAAAD/6AAAAAAAAAAHuDwAAeAEAAODfACdln94/CP1X2uDkyT8AAAA/GQEAAAAAAAAB7w8AAHgBAAB8zKqYCYPeP0SNtwi8zck/AAAAPxkBAAAAAAAAAfAPAAB4AQAARDS/Jpdf3j9kVeefKcLJPwAAAD8ZAQAAAAAAAAHxDwAAeAEAAKDZCEOZON4/ZFXnnynCyT8AAAA/KQEAAAAAAAAB8g8AAHgBAACMvIftDw7eP4AdFzeXtsk/AAAAPykBAAAAAAAAAfMPAAB4AQAAyJXb0FjV3T+g5UbOBKvJPwAAAD9IAQAAAAAAAAH0DwAAeAEAAHQx+iUtoN0/oOVGzgSryT8AAAA/SAEAAAAAAAAB9Q8AAHgBAAD0Ua5eGHLdP+B1pvzfk8k/AAAAP0gBAAAAAAAAAfYPAAB4AQAAwLnC7KVO3T/ArXZlcp/JPwAAAD9nAQAAAAAAAAH3DwAAeAEAAIQh13ozK90/AD7Wk02IyT8AAAA/ZwEAAAAAAAAB+A8AAHgBAAAoDoHs1w7dP8CtdmVyn8k/AAAAP2cBAAAAAAAAAfkPAAB4AQAAML31zwf23D+AHRc3l7bJPwAAAD+HAQAAAAAAAAH6DwAAeAEAAMypn0Gs2dw/JMWHcU7ZyT8AAAA/hwEAAAAAAAAB+w8AAHgBAABslkmzUL3cP8hs+KsF/Mk/AAAAP4cBAAAAAAAAAfwPAAB4AQAAdEW+loCk3D8QvNkgdEHKPwAAAD+kAQAAAAAAAAH9DwAAeAEAAID0Mnqwi9w/OEOL/nSSyj8AAAA/pAEAAAAAAAAB/g8AAHgBAAAk4dzrVG/cP8QizKG+wMo/AAAAP8QBAAAAAAAAAf8PAAB4AQAAnFIcQRBa3D9kyjzcdePKPwAAAD/EAQAAAAAAAAEAEAAAeAEAAKQBkSRAQdw/7Kl9f78Ryz8AAAA/xAEAAAAAAAABARAAAHgBAACwsAUIcCjcPzD5XvQtV8s/AAAAP+MBAAAAAAAAAQIQAAB4AQAAKCJFXSsT3D+YEHAACpHLPwAAAD/jAQAAAAAAAAEDEAAAeAEAAJyThLLm/ds/HPCwo1O/yz8AAAA/4wEAAAAAAAABBBAAAHgBAAA8gC4ki+HbP8CXId4K4ss/AAAAPwICAAAAAAAAAQUQAAB4AQAAILQ469HP2z9kP5IYwgTMPwAAAD8CAgAAAAAAAAEGEAAAeAEAANhs2JUvxds/zFajJJ4+zD8AAAA/AgIAAAAAAAABBxAAAHgBAABQ3hfr6q/bP6yOc40wSsw/AAAAPxICAAAAAAAAAQgQAAB4AQAANBIisjGe2z8UpoSZDITMPwAAAD8SAgAAAAAAAAEJEAAAeAEAAPDKwVyPk9s/IGUG4J/gzD8AAAA/MQIAAAAAAAABChAAAHgBAABmPAGySn7bPygkiCYzPc0/AAAAPzECAAAAAAAAAQsQAAB4AQAASnALeZFs2z8w4wltxpnNPwAAAD9BAgAAAAAAAAEMEAAAeAEAAFgfgFzBU9s/JNpbHOwBzj8AAAA/QQIAAAAAAAABDRAAAHgBAABgzvQ/8TrbP/AIfjSkdc4/AAAAP1ACAAAAAAAAAQ4QAAB4AQAA1j80lawl2z+4N6BMXOnOPwAAAD9QAgAAAAAAAAEPEAAAeAEAAJT40z8KG9s/hGbCZBRdzz8AAAA/bwIAAAAAAAABEBAAAHgBAAAOahOVxQXbP1SV5HzM0M8/AAAAP28CAAAAAAAAAREQAAB4AQAAyCKzPyP72j/ymVOz1C3QPwAAAD9vAgAAAAAAAAESEAAAeAEAAPCdHVwM9No/WLFkv7Bn0D8AAAA/jwIAAAAAAAABExAAAHgBAADwnR1cDPTaP77IdcuModA/AAAAP48CAAAAAAAAARQQAAB4AQAAhttS6oDw2j82xB6jn9XQPwAAAD+PAgAAAAAAAAEVEAAAeAEAAIbbUuqA8No/fhMAGA4b0T8AAAA/ngIAAAAAAAABFhAAAHgBAAAYGYh49ezaPwDzQLtXSdE/AAAAP54CAAAAAAAAARcQAAB4AQAAGBmIePXs2j+Wthkq2HHRPwAAAD++AgAAAAAAAAEYEAAAeAEAABgZiHj17No/PF6KZI+U0T8AAAA/vgIAAAAAAAABGRAAAHgBAACqVr0GaunaP+AF+55Gt9E/AAAAP80CAAAAAAAAARoQAAB4AQAAqla9Bmrp2j90ydMNx9/RPwAAAD/NAgAAAAAAAAEbEAAAeAEAAD6U8pTe5do/Njl03+v20T8AAAA/3QIAAAAAAAABHBAAAHgBAAAYGYh49ezaP+jEfOXZE9I/AAAAP90CAAAAAAAAAR0QAAB4AQAAhttS6oDw2j9upL2II0LSPwAAAD/8AgAAAAAAAAEeEAAAeAEAAPCdHVwM9No/Pvj1JX9T0j8AAAA//AIAAAAAAAABHxAAAHgBAABaYOjNl/faP9a7zpT/e9I/AAAAP/wCAAAAAAAAASAQAAB4AQAAMuV9sa7+2j94Yz/Ptp7SPwAAAD8MAwAAAAAAAAEhEAAAeAEAAKCnSCM6Ats//kKAcgDN0j8AAAA/DAMAAAAAAAABIhAAAHgBAADk7qh43AzbP3Q+KUoTAdM/AAAAPysDAAAAAAAAASMQAAB4AQAAKjYJzn4X2z/sOdIhJjXTPwAAAD8rAwAAAAAAAAEkEAAAeAEAAGx9aSMhIts/UFHjLQJv0z8AAAA/OwMAAAAAAAABJRAAAHgBAAAeh5TqTjDbP7ho9DneqNM/AAAAPzsDAAAAAAAAASYQAAB4AQAAOFOKIwhC2z/+t9WuTO7TPwAAAD9KAwAAAAAAAAEnEAAAeAEAAMLhSs5MV9s/NiMfWIQ51D8AAAA/SgMAAAAAAAABKBAAAHgBAACSt2vOM3fbP2Kq0DWFitQ/AAAAP2kDAAAAAAAAASkQAAB4AQAAXI2MzhqX2z+23Ul2KsrUPwAAAD9pAwAAAAAAAAEqEAAAeAEAANhs2JUvxds/XoW6sOHs1D8AAAA/aQMAAAAAAAABKxAAAHgBAABYTCRdRPPbP+Jk+1MrG9U/AAAAP4kDAAAAAAAAASwQAAB4AQAAHHPQefsr3D+CDGyO4j3VPwAAAD+JAwAAAAAAAAEtEAAAeAEAAAQV57KbXdw/Nph0lNBa1T8AAAA/iQMAAAAAAAABLhAAAHgBAADIO5PPUpbcPwrsrDEsbNU/AAAAP6gDAAAAAAAAAS8QAAB4AQAA2FgUJdzA3D/eP+XOh33VPwAAAD+oAwAAAAAAAAEwEAAAeAEAAICzygja59w/vne1NxqJ1T8AAAA/qAMAAAAAAAABMRAAAHgBAABMiesIwQfdP85bTQNRg9U/AAAAP7gDAAAAAAAAATIQAAB4AQAArJxBlxwk3T/OW00DUYPVPwAAAD+4AwAAAAAAAAEzEAAAeAEAAKTtzLPsPN0/3j/lzod91T8AAAA/1wMAAAAAAAABNBAAAHgBAAAsfI1eMVLdP85bTQNRg9U/AAAAP9cDAAAAAAAAATUQAAB4AQAA9FGuXhhy3T/eP+XOh33VPwAAAD/XAwAAAAAAAAE2EAAAeAEAAMQnz17/kd0/3j/lzod91T8AAAA/9gMAAAAAAAABNxAAAHgBAAAkOyXtWq7dP+ojfZq+d9U/AAAAP/YDAAAAAAAAATgQAAB4AQAAYNMQX83R3T/6BxVm9XHVPwAAAD/2AwAAAAAAAAE5EAAAeAEAANyyXCbi/90/+gcVZvVx1T8AAAA/BgQAAAAAAAABOhAAAHgBAACADRMK4CbeP1ZgpCs+T9U/AAAAPwYEAAAAAAAAATsQAAB4AQAAlCqUX2lR3j+CDGyO4j3VPwAAAD8lBAAAAAAAAAE8EAAAeAEAAKRHFbXye94/4mT7Uysb1T8AAAA/JQQAAAAAAAABPRAAAHgBAABMosuY8KLePy7Z8k09/tQ/AAAAPzUEAAAAAAAAAT4QAAB4AQAA8PyBfO7J3j+23Ul2KsrUPwAAAD81BAAAAAAAAAE/EAAAeAEAAFQQ2ApK5t4/UsY4ak6Q1D8AAAA/RAQAAAAAAAABQBAAAHgBAAAg5vgKMQbfPzYjH1iEOdQ/AAAAP0QEAAAAAAAAAUEQAAB4AQAAQLLuQ+oX3z8qZJ0R8dzTPwAAAD9jBAAAAAAAAAFCEAAAeAEAAKh0ubV1G98/IqUby12A0z8AAAA/YwQAAAAAAAABQxAAAHgBAAAUN4QnAR/fP+w50iEmNdM/AAAAP2MEAAAAAAAAAUQQAAB4AQAAgPlOmYwi3z+i6vCst+/SPwAAAD9zBAAAAAAAAAFFEAAAeAEAAOy7GQsYJt8/PNPfoNu10j8AAAA/cwQAAAAAAAABRhAAAHgBAABYfuR8oynfP8jXNsnIgdI/AAAAP5IEAAAAAAAAAUcQAAB4AQAA7LsZCxgm3z8uFF5aSFnSPwAAAD+SBAAAAAAAAAFIEAAAeAEAAOy7GQsYJt8/qjQdt/4q0j8AAAA/ogQAAAAAAAABSRAAAHgBAAAUN4QnAR/fP+jEfOXZE9I/AAAAP6IEAAAAAAAAAUoQAAB4AQAAFDeEJwEf3z9GHQyrIvHRPwAAAD+yBAAAAAAAAAFLEAAAeAEAABQ3hCcBH98/kpEDpTTU0T8AAAA/sgQAAAAAAAABTBAAAHgBAABAsu5D6hffP/Dpkmp9sdE/AAAAP9EEAAAAAAAAAU0QAAB4AQAA+GqO7kcN3z9KQiIwxo7RPwAAAD/RBAAAAAAAAAFOEAAAeAEAALQjLpmlAt8/tH5JwUVm0T8AAAA/0QQAAAAAAAABTxAAAHgBAABIYWMnGv/ePyC7cFLFPdE/AAAAP/AEAAAAAAAAAVAQAAB4AQAAABoD0nf03j+6o19G6QPRPwAAAD/wBAAAAAAAAAFREAAAeAEAALzSonzV6d4/ZHDmBUTE0D8AAAA/8AQAAAAAAAABUhAAAHgBAADMgRdgBdHeP5ZBxO2LUNA/AAAAPw8FAAAAAAAAAVMQAAB4AQAAaG7B0am03j/MtaPZgqLPPwAAAD8PBQAAAAAAAAFUEAAAeAEAAJyYoNHClN4/kLDubluYzj8AAAA/DwUAAAAAAAABVRAAAHgBAABkALVfUHHeP5j6Gnmi080/AAAAPx8FAAAAAAAAAVYQAAB4AQAANBc+0Q013j+EfBfsexrNPwAAAD8fBQAAAAAAAAFXEAAAeAEAADhYpkLk2N0/nIXFPFayzD8AAAA/PgUAAAAAAAABWBAAAHgBAAA4WKZC5NjdP5yFxTxWssw/AAAAPz4FAAAAAAAAAVkQAAB4AQAAOFimQuTY3T+chcU8VrLMPwAAAD8+BQAAAAAAAAFaEAAAeAEAADhYpkLk2N0/nIXFPFayzD8AAAA/TgUAAAAAAAABWxAAAHgBAABqfEbh2MjlPygOM5/Lf88/AAAAPwAAAAAAAAAAAVwQAAB4AQAAanxG4djI5T8oDjOfy3/PPwAAAD8QAAAAAAAAAAFdEAAAeAEAAGp8RuHYyOU/KA4zn8t/zz8AAAA/EAAAAAAAAAABXhAAAHgBAABqfEbh2MjlPygOM5/Lf88/AAAAPx8AAAAAAAAAAV8QAAB4AQAAanxG4djI5T8oDjOfy3/PPwAAAD8fAAAAAAAAAAFgEAAAeAEAAGp8RuHYyOU/KA4zn8t/zz8AAAA/HwAAAAAAAAABYRAAAHgBAABqfEbh2MjlPygOM5/Lf88/AAAAPx8AAAAAAAAAAWIQAAB4AQAAanxG4djI5T8oDjOfy3/PPwAAAD8/AAAAAAAAAAFjEAAAeAEAAGp8RuHYyOU/KA4zn8t/zz8AAAA/PwAAAAAAAAABZBAAAHgBAABqfEbh2MjlPygOM5/Lf88/AAAAPz8AAAAAAAAAAWUQAAB4AQAANBthKBPH5T+kuZy/NTDOPwAAAD9eAAAAAAAAAAFmEAAAeAEAAJD3sP3BweU/PKKLs1n2zT8AAAA/fQAAAAAAAAABZxAAAHgBAADw0wDTcLzlP9SKeqd9vM0/AAAAP30AAAAAAAAAAWgQAAB4AQAA4O2FNpSz5T9sc2mboYLNPwAAAD99AAAAAAAAAAFpEAAAeAEAAD7K1QtDruU/ZLTnVA4mzT8AAAA/jQAAAAAAAAABahAAAHgBAABmRUAoLKflP1z1ZQ57ycw/AAAAP40AAAAAAAAAAWsQAAB4AQAA7Jz6GcSa5T9QNuTH52zMPwAAAD+sAAAAAAAAAAFsEAAAeAEAAKhVmsQhkOU/RHdigVQQzD8AAAA/rAAAAAAAAAABbRAAAHgBAAD4S2/984HlP+BfUXV41ss/AAAAP6wAAAAAAAAAAW4QAAB4AQAAHsfZGd165T9cgBDSLqjLPwAAAD/LAAAAAAAAAAFvEAAAeAEAANp/ecQ6cOU/uNifl3eFyz8AAAA/ywAAAAAAAAABcBAAAHgBAAAC++PgI2nlP/Ro/8VSbss/AAAAP8sAAAAAAAAAAXEQAAB4AQAAhlKe0rtc5T9UwY6Lm0vLPwAAAD/rAAAAAAAAAAFyEAAAeAEAANhIcwuOTuU/7Kl9f78Ryz8AAAA/6wAAAAAAAAABcxAAAHgBAABeoC39JULlP2TKPNx148o/AAAAP+sAAAAAAAAAAXQQAAB4AQAATrqyYEk55T/EIsyhvsDKPwAAAD/6AAAAAAAAAAF1EAAAeAEAAApzUgunLuU/lJsaxL1vyj8AAAA/+gAAAAAAAAABdhAAAHgBAADEK/K1BCTlPyyECbjhNco/AAAAPx4BAAAAAAAAAXcQAAB4AQAATIOsp5wX5T/oNChDc/DJPwAAAD8eAQAAAAAAAAF4EAAAeAEAAJp5geBuCeU/oOVGzgSryT8AAAA/HgEAAAAAAAABeRAAAHgBAACKkwZEkgDlPzzONcIocck/AAAAPz4BAAAAAAAAAXoQAAB4AQAAfq2Lp7X35D+07vQe30LJPwAAAD8+AQAAAAAAAAF7EAAAeAEAAAIFRplN6+Q/cJ8TqnD9yD8AAAA/PgEAAAAAAAABfBAAAHgBAAD0Hsv8cOLkPyRQMjUCuMg/AAAAP10BAAAAAAAAAX0QAAB4AQAAsNdqp87X5D98qMH6SpXIPwAAAD9dAQAAAAAAAAF+EAAAeAEAANpS1cO30OQ/3ABRwJNyyD8AAAA/XQEAAAAAAAABfxAAAHgBAAA2LyWZZsvkPxyRsO5uW8g/AAAAP3wBAAAAAAAAAYAQAAB4AQAAXqqPtU/E5D+0eZ/ikiHIPwAAAD98AQAAAAAAAAGBEAAAeAEAABhjL2CtueQ/lLFvSyUtyD8AAAA/fAEAAAAAAAABghAAAHgBAAAMfbTD0LDkP5Sxb0slLcg/AAAAP4wBAAAAAAAAAYMQAAB4AQAAxjVUbi6m5D8U0i6o2/7HPwAAAD+MAQAAAAAAAAGEEAAAeAEAALhP2dFRneQ/8An/EG4KyD8AAAA/qwEAAAAAAAABhRAAAHgBAACqaV41dZTkPxTSLqjb/sc/AAAAP6sBAAAAAAAAAYYQAAB4AQAAnIPjmJiL5D/wCf8QbgrIPwAAAD+rAQAAAAAAAAGHEAAAeAEAAOx5uNFqfeQ/tHmf4pIhyD8AAAA/ygEAAAAAAAABiBAAAHgBAACmMlh8yHLkP3yowfpKlcg/AAAAP8oBAAAAAAAAAYkQAAB4AQAALIoSbmBm5D9wnxOqcP3IPwAAAD/KAQAAAAAAAAGKEAAAeAEAABC+HDWnVOQ/XJZlWZZlyT8AAAA/6gEAAAAAAAABixAAAHgBAACUFdcmP0jkP4AdFzeXtsk/AAAAP+oBAAAAAAAAAYwQAAB4AQAAUM520Zw95D/oNChDc/DJPwAAAD/qAQAAAAAAAAGNEAAAeAEAAELo+zTANOQ/ELzZIHRByj8AAAA/+QEAAAAAAAABjhAAAHgBAAD+oJvfHSrkP1gLu5Xihso/AAAAP/kBAAAAAAAAAY8QAAB4AQAAulk7insf5D9IAg1FCO/KPwAAAD8YAgAAAAAAAAGQEAAAeAEAAD6x9XsTE+Q/MPle9C1Xyz8AAAA/GAIAAAAAAAABkRAAAHgBAACOp8q05QTkPzy44DrBs8s/AAAAPxgCAAAAAAAAAZIQAAB4AQAAFP+Epn344z8I5wJTeSfMPwAAAD84AgAAAAAAAAGTEAAAeAEAAJpWP5gV7OM/FKaEmQyEzD8AAAA/OAIAAAAAAAABlBAAAHgBAACMcMT7OOPjPyBlBuCf4Mw/AAAAPzgCAAAAAAAAAZUQAAB4AQAAsusuGCLc4z8MXFiPxUjNPwAAAD9XAgAAAAAAAAGWEAAAeAEAABDIfu3Q1uM/FBva1VilzT8AAAA/VwIAAAAAAAABlxAAAHgBAAAC4gNR9M3jPwASLIV+Dc4/AAAAP1cCAAAAAAAAAZgQAAB4AQAAlh8532jK4z8smd1if17OPwAAAD9nAgAAAAAAAAGZEAAAeAEAAPL7iLQXxeM/FJAvEqXGzj8AAAA/ZwIAAAAAAAABmhAAAHgBAADy+4i0F8XjP8D2IZPvRc8/AAAAP4YCAAAAAAAAAZsQAAB4AQAAvpqj+1HD4z+UJUSrp7nPPwAAAD+GAgAAAAAAAAGcEAAAeAEAAL6ao/tRw+M/MCqz4a8W0D8AAAA/lQIAAAAAAAABnRAAAHgBAADy+4i0F8XjP4ZdLCJVVtA/AAAAP5UCAAAAAAAAAZ4QAAB4AQAAKl1ubd3G4z/sdD0uMZDQPwAAAD+lAgAAAAAAAAGfEAAAeAEAAM6AHpguzOM/ZHDmBUTE0D8AAAA/pQIAAAAAAAABoBAAAHgBAADOgB6YLszjP7qjX0bpA9E/AAAAP8QCAAAAAAAAAaEQAAB4AQAAbKTOwn/R4z8gu3BSxT3RPwAAAD/EAgAAAAAAAAGiEAAAeAEAAEYpZKaW2OM/ppqx9Q5s0T8AAAA/xAIAAAAAAAABoxAAAHgBAAAgrvmJrd/jP/Dpkmp9sdE/AAAAP+QCAAAAAAAAAaQQAAB4AQAALJR0Joro4z90ydMNx9/RPwAAAD/kAgAAAAAAAAGlEAAAeAEAADp678Jm8eM/6MR85dkT0j8AAAA/5AIAAAAAAAABphAAAHgBAABKYGpfQ/rjP1DcjfG1TdI/AAAAP/MCAAAAAAAAAacQAAB4AQAAxAiwbasG5D/I1zbJyIHSPwAAAD/zAgAAAAAAAAGoEAAAeAEAAD6x9XsTE+Q/Srd3bBKw0j8AAAA/EgMAAAAAAAABqRAAAHgBAABMl3AY8BvkP7DOiHju6dI/AAAAPxIDAAAAAAAAAaoQAAB4AQAA/qCb3x0q5D8oyjFQAR7TPwAAAD8iAwAAAAAAAAGrEAAAeAEAAK6qxqZLOOQ/vo0Kv4FG0z8AAAA/IgMAAAAAAAABrBAAAHgBAAAA2KGYykvkPyKlG8tdgNM/AAAAPzIDAAAAAAAAAa0QAAB4AQAAvsdH/NRi5D9q9Pw/zMXTPwAAAD8yAwAAAAAAAAGuEAAAeAEAACDbnYowf+Q/tkPetDoL1D8AAAA/UQMAAAAAAAABrxAAAHgBAAAWLCmnAJjkPwp3V/XfStQ/AAAAP1EDAAAAAAAAAbAQAAB4AQAAaFkEmX+r5D+CcgDN8n7UPwAAAD9RAwAAAAAAAAGxEAAAeAEAAFDEFBlzu+Q/JhpxB6qh1D8AAAA/YQMAAAAAAAABshAAAHgBAAA2LyWZZsvkP+KJEdnOuNQ/AAAAP2EDAAAAAAAAAbMQAAB4AQAAHJo1GVrb5D+WFRrfvNXUPwAAAD+AAwAAAAAAAAG0EAAAeAEAAAIFRplN6+Q/ek3qR0/h1D8AAAA/gAMAAAAAAAABtRAAAHgBAACyDnFge/nkP25pUnwY59Q/AAAAP48DAAAAAAAAAbYQAAB4AQAAZBicJ6kH5T8+vYoZdPjUPwAAAD+PAwAAAAAAAAG3EAAAeAEAAEyDrKecF+U/XoW6sOHs1D8AAAA/nwMAAAAAAAABuBAAAHgBAABoT6LgVSnlP16FurDh7NQ/AAAAP58DAAAAAAAAAbkQAAB4AQAAhBuYGQ875T9uaVJ8GOfUPwAAAD++AwAAAAAAAAG6EAAAeAEAAGyGqJkCS+U/XoW6sOHs1D8AAAA/vgMAAAAAAAABuxAAAHgBAADkLu6nalflP4oxghOG29Q/AAAAP74DAAAAAAAAAbwQAAB4AQAAljgZb5hl5T/GweFBYcTUPwAAAD/OAwAAAAAAAAG9EAAAeAEAAOhl9GAXeeU/JhpxB6qh1D8AAAA/zgMAAAAAAAABvhAAAHgBAADQ0AThConlP3KOaAG8hNQ/AAAAP+0DAAAAAAAAAb8QAAB4AQAAIv7f0omc5T8Kd1f130rUPwAAAD/tAwAAAAAAAAHAEAAAeAEAAD7K1QtDruU/pl9G6QMR1D8AAAA//QMAAAAAAAABwRAAAHgBAACCETZh5bjlP1oQZXSVy9M/AAAAP/0DAAAAAAAAAcIQAAB4AQAAkPew/cHB5T/mFLycgpfTPwAAAD8MBAAAAAAAAAHDEAAAeAEAADQbYSgTx+U/cBkTxW9j0z8AAAA/DAQAAAAAAAABxBAAAHgBAADWPhFTZMzlP9xVOlbvOtM/AAAAPywEAAAAAAAAAcUQAAB4AQAArsOmNnvT5T9UdvmypQzTPwAAAD8sBAAAAAAAAAHGEAAAeAEAAOQkjO9A1eU/4HpQ25LY0j8AAAA/LAQAAAAAAAABxxAAAHgBAABQ51ZhzNjlP0q3d2wSsNI/AAAAP0sEAAAAAAAAAcgQAAB4AQAAhkg8GpLa5T+oDwcyW43SPwAAAD9LBAAAAAAAAAHJEAAAeAEAALypIdNX3OU/FEwuw9pk0j8AAAA/SwQAAAAAAAAByhAAAHgBAAAobOxE49/lP26kvYgjQtI/AAAAP1sEAAAAAAAAAcsQAAB4AQAAXs3R/ajh5T/oxHzl2RPSPwAAAD9bBAAAAAAAAAHMEAAAeAEAAF7N0f2o4eU/JlXcE7X80T8AAAA/egQAAAAAAAABzRAAAHgBAABezdH9qOHlP5KRA6U01NE/AAAAP3oEAAAAAAAAAc4QAAB4AQAAKGzsROPf5T/+zSo2tKvRPwAAAD+JBAAAAAAAAAHPEAAAeAEAAF7N0f2o4eU/du7pkmp90T8AAAA/iQQAAAAAAAAB0BAAAHgBAADyCgeMHd7lPy6fCB78N9E/AAAAP5kEAAAAAAAAAdEQAAB4AQAA5CSM70DV5T/6M790xOzQPwAAAD+ZBAAAAAAAAAHSEAAAeAEAANY+EVNkzOU/Cj1txZ6E0D8AAAA/uAQAAAAAAAAB0xAAAHgBAADw0wDTcLzlP/g8VbeD888/AAAAP7gEAAAAAAAAAdQQAAB4AQAAxCGQ/dqh5T/Y/8/jyd3OPwAAAD+4BAAAAAAAAAHVEAAAeAEAAOhl9GAXeeU/1Ip6p328zT8AAAA/yAQAAAAAAAAB1hAAAHgBAAD8w90nd0flP5yFxTxWssw/AAAAP8gEAAAAAAAAAdcQAAB4AQAA/MPdJ3dH5T+chcU8VrLMPwAAAD/nBAAAAAAAAAHYEAAAeAEAAPzD3Sd3R+U/nIXFPFayzD8AAAA/5wQAAAAAAAAB2RAAAHgBAAD8w90nd0flP5yFxTxWssw/AAAAP/cEAAAAAAAAAdoQAAB4AQAAdmfdnJFo6D8AAb91vwV0PwAAAD8AAAAAAAAAAAHbEAAAeAEAABAdgVWJKug/gAS4W3KTcj8AAAA/HwAAAAAAAAAB3BAAAHgBAAAQHYFViSroP4AEuFtyk3I/AAAAPx8AAAAAAAAAAd0QAAB4AQAAEB2BVYkq6D+ABLhbcpNyPwAAAD8vAAAAAAAAAAHeEAAAeAEAABAdgVWJKug/gAS4W3KTcj8AAAA/LwAAAAAAAAAB3xAAAHgBAADWhJXjFgfoP0DYKEwJM4k/AAAAP04AAAAAAAAAAeAQAAB4AQAAKHtqHOn45z/AG7JUTL+SPwAAAD9OAAAAAAAAAAHhEAAAeAEAAEIQWpz16Oc/oIrRSadBmT8AAAA/TgAAAAAAAAAB4hAAAHgBAADu4n6qdtXnP0D58D4CxJ8/AAAAP20AAAAAAAAAAeMQAAB4AQAALvPYRmy+5z+wUM4QMmekPwAAAD9tAAAAAAAAAAHkEAAAeAEAADqiTSqcpec/kGWiu8+PqD8AAAA/bQAAAAAAAAAB5RAAAHgBAABuzCwqtYXnP0BWviMEWa4/AAAAP4wAAAAAAAAAAeYQAAB4AQAAnvYLKs5l5z8Awq8v+ZuyPwAAAD+MAAAAAAAAAAHnEAAAeAEAAD7jtZtySec/oAmf2AHGtT8AAAA/jAAAAAAAAAAB6BAAAHgBAABIkip/ojDnP8BxTd7Awbg/AAAAP5wAAAAAAAAAAekQAAB4AQAAiqKEG5gZ5z8QalsSW6a7PwAAAD+cAAAAAAAAAAHqEAAAeAEAAJZR+f7HAOc/6IIoo6tcvj8AAAA/uwAAAAAAAAAB6xAAAHgBAAB4hQPGDu/mP9jN+hl+icA/AAAAP7sAAAAAAAAAAewQAAB4AQAAkhrzRRvf5j9cIpH5E9nBPwAAAD/LAAAAAAAAAAHtEAAAeAEAAKyv4sUnz+Y/QM+2nvIFwz8AAAA/ywAAAAAAAAAB7hAAAHgBAAAwB523v8LmP9ws+85i7cM/AAAAP9sAAAAAAAAAAe8QAAB4AQAAJCEiG+O55j/wqv5biabEPwAAAD/bAAAAAAAAAAHwEAAAeAEAAN7ZwcVAr+Y/IPExgB1UxT8AAAA/+gAAAAAAAAAB8RAAAHgBAAAu0Jb+EqHmP9BXJAFo08U/AAAAP/oAAAAAAAAAAfIQAAB4AQAARmWGfh+R5j/cFqZH+y/GPwAAAD/6AAAAAAAAAAHzEAAAeAEAAEZlhn4fkeY/3BamR/svxj8AAAA/GQEAAAAAAAAB9BAAAHgBAABGZYZ+H5HmP9wWpkf7L8Y/AAAAPxkBAAAAAAAAAfUQAAB4AQAARmWGfh+R5j/cFqZH+y/GPwAAAD8ZAQAAAAAAAAH2EAAAeAEAAMZdstVjWug/4MWoFawpsT8AAAA/AAAAAAAAAAAB9xAAAHgBAACWdDtHIR7oP/BDrKLS4rE/AAAAPx8AAAAAAAAAAfgQAAB4AQAAlnQ7RyEe6D/wQ6yi0uKxPwAAAD8fAAAAAAAAAAH5EAAAeAEAAJZ0O0chHug/8EOsotLisT8AAAA/HwAAAAAAAAAB+hAAAHgBAACWdDtHIR7oP/BDrKLS4rE/AAAAPz4AAAAAAAAAAfsQAAB4AQAAlnQ7RyEe6D/wQ6yi0uKxPwAAAD8+AAAAAAAAAAH8EAAAeAEAAIiOwKpEFeg/GGvc7iQ7tT8AAAA/PgAAAAAAAAAB/RAAAHgBAAAqsnDVlRroP0Bn4whyrbY/AAAAP14AAAAAAAAAAf4QAAB4AQAAzNUgAOcf6D8o04r04za4PwAAAD9eAAAAAAAAAAH/EAAAeAEAAKRatuP9Jug/4G1U+A00uj8AAAA/XgAAAAAAAAABABEAAHgBAAC0QDGA2i/oPyin4OUUvLw/AAAAP20AAAAAAAAAAQERAAB4AQAAVGThqis16D/I7s+OHea/PwAAAD9tAAAAAAAAAAECEQAAeAEAAGJKXEcIPug/UGMPs4B8wT8AAAA/jQAAAAAAAAABAxEAAHgBAACmkbycqkjoPwA/V3AXHcM/AAAAP40AAAAAAAAAAQQRAAB4AQAAghZSgMFP6D/EI01+iFXEPwAAAD+NAAAAAAAAAAEFEQAAeAEAACI6AqsSVeg/xJiiutR2xT8AAAA/rAAAAAAAAAABBhEAAHgBAAD6vpeOKVzoP0Aut1PXacY/AAAAP6wAAAAAAAAAAQcRAAB4AQAAMCB9R+9d6D+QPBoP2QvHPwAAAD+sAAAAAAAAAAEIEQAAeAEAADAgfUfvXeg/hDNsvv5zxz8AAAA/zwAAAAAAAAABCREAAHgBAAAwIH1H713oP2BrPCeRf8c/AAAAP88AAAAAAAAAAQoRAAB4AQAA1EMtckBj6D9gazwnkX/HPwAAAD/PAAAAAAAAAAELEQAAeAEAANRDLXJAY+g/YGs8J5F/xz8AAAA/7gAAAAAAAAABDBEAAHgBAADUQy1yQGPoP2BrPCeRf8c/AAAAP+4AAAAAAAAAAQ0RAAB4AQAA1EMtckBj6D9gazwnkX/HPwAAAD/uAAAAAAAAAAEOEQAAeAEAACzfFNYYuug/SGhk5TtCsD8AAAA/AAAAAAAAAAABDxEAAHgBAAAs3xTWGLroP0hoZOU7QrA/AAAAPw8AAAAAAAAAARARAAB4AQAALN8U1hi66D9IaGTlO0KwPwAAAD8PAAAAAAAAAAEREQAAeAEAACzfFNYYuug/SGhk5TtCsD8AAAA/LwAAAAAAAAABEhEAAHgBAAAs3xTWGLroP0hoZOU7QrA/AAAAPy8AAAAAAAAAARMRAAB4AQAALN8U1hi66D9IaGTlO0KwPwAAAD8vAAAAAAAAAAEUEQAAeAEAACzfFNYYuug/SGhk5TtCsD8AAAA/LwAAAAAAAAABFREAAHgBAAAuFhuPxdvoPzAZOVBKQ60/AAAAP04AAAAAAAAAARYRAAB4AQAACJuwctzi6D8wGTlQSkOtPwAAAD9OAAAAAAAAAAEXEQAAeAEAAOAfRlbz6eg/MBk5UEpDrT8AAAA/XgAAAAAAAAABGBEAAHgBAACSKXEdIfjoP5C79B/aW6w/AAAAP14AAAAAAAAAARkRAAB4AQAAUBkXgSsP6T8QHTI2/dCrPwAAAD99AAAAAAAAAAEaEQAAeAEAALAsbQ+HK+k/8J4uqdYXqz8AAAA/fQAAAAAAAAABGxEAAHgBAAASQMOd4kfpP2AAbL/5jKo/AAAAP30AAAAAAAAAARwRAAB4AQAAqLT+5ANm6T/gICscsF6qPwAAAD+cAAAAAAAAAAEdEQAAeAEAANRmb7qZgOk/wKInj4mlqT8AAAA/nAAAAAAAAAABHhEAAHgBAAA0esVI9ZzpP8CiJ4+Jpak/AAAAP5wAAAAAAAAAAR8RAAB4AQAAOLHLAaK+6T9gAGy/+YyqPwAAAD+7AAAAAAAAAAEgEQAAeAEAAJjEIZD92uk/gD3xkrOiqz8AAAA/uwAAAAAAAAABIREAAHgBAADs8fyBfO7pP6A5+KwAFa0/AAAAP7sAAAAAAAAAASIRAAB4AQAAZppCkOT66T9QFUBql7WuPwAAAD/LAAAAAAAAAAEjEQAAeAEAAHSAvSzBA+o/8DEG4Zr5rz8AAAA/ywAAAAAAAAABJBEAAHgBAADgQoieTAfqP+DFqBWsKbE/AAAAP+oAAAAAAAAAASURAAB4AQAACr7yujUA6j8Awq8v+ZuyPwAAAD/qAAAAAAAAAAEmEQAAeAEAACJT4jpC8Ok/+C1XG2sltD8AAAA/6gAAAAAAAAABJxEAAHgBAADQJQdJw9zpP+iZ/gbdrrU/AAAAPwkBAAAAAAAAASgRAAB4AQAAEjZh5bjF6T9QJmVPBQq3PwAAAD8JAQAAAAAAAAEpEQAAeAEAAOaD8A8jq+k/aGPqIr8fuD8AAAA/CQEAAAAAAAABKhEAAHgBAADwMmXzUpLpP4igb/Z4Nbk/AAAAPxkBAAAAAAAAASsRAAB4AQAAkB8PZfd16T8YPzLgVcC5PwAAAD8ZAQAAAAAAAAEsEQAAeAEAAAaRTrqyYOk/ML01bXx5uj8AAAA/OAEAAAAAAAABLREAAHgBAACO6AisSlTpPwDsV4U07bo/AAAAPzgBAAAAAAAAAS4RAAB4AQAASKGoVqhJ6T9AOzn6ojK7PwAAAD84AQAAAAAAAAEvEQAAeAEAANze3eQcRuk/iMuYKH4buz8AAAA/WAEAAAAAAAABMBEAAHgBAADc3t3kHEbpP0A7OfqiMrs/AAAAP1gBAAAAAAAAATERAAB4AQAA3N7d5BxG6T/IGnqd7GC7PwAAAD9YAQAAAAAAAAEyEQAAeAEAANze3eQcRuk/QDs5+qIyuz8AAAA/WAEAAAAAAAABMxEAAHgBAADCSe5kEFbpP8Bb+FZZBLs/AAAAP3cBAAAAAAAAATQRAAB4AQAABpFOurJg6T9AfLezD9a6PwAAAD93AQAAAAAAAAE1EQAAeAEAALiaeYHgbuk/QHy3sw/Wuj8AAAA/lgEAAAAAAAABNhEAAHgBAABAKTosJYTpP7icdhDGp7o/AAAAP5YBAAAAAAAAATcRAAB4AQAAbNuqAbue6T/4LNY+oZC6PwAAAD+WAQAAAAAAAAE4EQAAeAEAAM7uAJAWu+k/eAwX4uq+uj8AAAA/tQEAAAAAAAABOREAAHgBAAD4oHFlrNXpP7icdhDGp7o/AAAAP7UBAAAAAAAAAToRAAB4AQAAjhWtrM3z6T94DBfi6r66PwAAAD+1AQAAAAAAAAE7EQAAeAEAAE4FUxDYCuo/eAwX4uq+uj8AAAA/xQEAAAAAAAABPBEAAHgBAADWkxO7HCDqP0A7OfqiMrs/AAAAP8UBAAAAAAAAAT0RAAB4AQAA8l8J9NUx6j/Q2fvjf727PwAAAD/kAQAAAAAAAAE+EQAAeAEAAKRpNLsDQOo/IOhen4FfvD8AAAA/5AEAAAAAAAABPxEAAHgBAADosJQQpkrqP4C1Q6EWXr0/AAAAP+QBAAAAAAAAAUARAAB4AQAAHhJ6yWtM6j+gM0cuPRe+PwAAAD/0AQAAAAAAAAFBEQAAeAEAAIzURDv3T+o/uHDMAfcsvz8AAAA/9AEAAAAAAAABQhEAAHgBAAAeEnrJa0zqP3C26Q2iT8A/AAAAPxMCAAAAAAAAAUMRAAB4AQAAsk+vV+BI6j8MFC4+EjfBPwAAAD8TAgAAAAAAAAFEEQAAeAEAAKRpNLsDQOo/wDmiBfASwj8AAAA/IwIAAAAAAAABRREAAHgBAAC8/iM7EDDqPyQHhweFEcM/AAAAPyMCAAAAAAAAAUYRAAB4AQAAoDIuAlce6j/09Cpm0OHDPwAAAD8yAgAAAAAAAAFHEQAAeAEAANJcDQJw/uk/LDteimSPxD8AAAA/MgIAAAAAAAABSBEAAHgBAAA86NG6TuDpPzy5YReLSMU/AAAAP1ICAAAAAAAAAUkRAAB4AQAAYCw2Hou36T+0j/Rp+t7FPwAAAD9SAgAAAAAAAAFKEQAAeAEAAE4PtcgBjek/YPbm6kRexj8AAAA/UgIAAAAAAAABSxEAAHgBAAA+8jNzeGLpPywlCQP90cY/AAAAP3ECAAAAAAAAAUwRAAB4AQAAzPhiSEA96T+QPBoP2QvHPwAAAD9xAgAAAAAAAAFNEQAAeAEAAF7/kR0IGOk/kDwaD9kLxz8AAAA/cQIAAAAAAAABThEAAHgBAACSKXEdIfjoPxBd2WuP3cY/AAAAP4ACAAAAAAAAAU8RAAB4AQAA6s66OSPR6D8gZoe8aXXGPwAAAD+AAgAAAAAAAAFQEQAAeAEAALI2z8ewreg/lMfE0ozqxT8AAAA/oAIAAAAAAAABUREAAHgBAADkYK7HyY3oPzy5YReLSMU/AAAAP6ACAAAAAAAAAVIRAAB4AQAAyJS4jhB86D+A1GsJGhDEPwAAAD+vAgAAAAAAAAFTEQAAeAEAAMiUuI4QfOg/gNRrCRoQxD8AAAA/rwIAAAAAAAABVBEAAHgBAADIlLiOEHzoP4DUawkaEMQ/AAAAP78CAAAAAAAAAVURAAB4AQAAyJS4jhB86D+A1GsJGhDEPwAAAD+/AgAAAAAAAAFWEQAAeAEAAOBq5gWCu+0/0i+j9IEI2j8AAAA/AAAAAAAAAAABVxEAAHgBAACaI4aw37DtP+730ovv/Nk/AAAAPygAAAAAAAAAAVgRAAB4AQAAmiOGsN+w7T/u99KL7/zZPwAAAD8oAAAAAAAAAAFZEQAAeAEAAJojhrDfsO0/7vfSi+/82T8AAAA/KAAAAAAAAAABWhEAAHgBAACaI4aw37DtP+730ovv/Nk/AAAAP0gAAAAAAAAAAVsRAAB4AQAAptL6kw+Y7T/G5XbqOs3aPwAAAD9IAAAAAAAAAAFcEQAAeAEAACwqtYWni+0/NrwJPapj2z8AAAA/VwAAAAAAAAABXREAAHgBAABGv6QFtHvtP5auBMTi/9s/AAAAP1cAAAAAAAAAAV4RAAB4AQAAyhZf90tv7T/e2M+zrafcPwAAAD9nAAAAAAAAAAFfEQAAeAEAABoNNDAeYe0/AjtrDAtb3T8AAAA/ZwAAAAAAAAABYBEAAHgBAAD+QD73ZE/tP7pg39PoNt4/AAAAP4YAAAAAAAAAAWERAAB4AQAATjcTMDdB7T8GSiwKRzvfPwAAAD+GAAAAAAAAAAFiEQAAeAEAADBrHfd9L+0/o6dwOrci4D8AAAA/hgAAAAAAAAABYxEAAHgBAABIAA13ih/tP2Py+oY4nOA/AAAAP6UAAAAAAAAAAWQRAAB4AQAAzlfHaCIT7T9jv7BnsPvgPwAAAD+lAAAAAAAAAAFlEQAAeAEAAMJxTMxFCu0/jUZiRbFM4T8AAAA/pQAAAAAAAAABZhEAAHgBAADq7LboLgPtP6/bR72WoOE/AAAAP7UAAAAAAAAAAWcRAAB4AQAARskGvt397D/JfmHPYPfhPwAAAD+1AAAAAAAAAAFoEQAAeAEAANoGPExS+uw/H7LaDwY34j8AAAA/1AAAAAAAAAABaREAAHgBAACkpVaTjPjsP81LF7DYVuI/AAAAP9QAAAAAAAAAAWoRAAB4AQAAcERx2sb27D+tg+cYa2LiPwAAAD/UAAAAAAAAAAFrEQAAeAEAAAKCpmg78+w/pZEbs09l4j8AAAA/1AAAAAAAAAABbBEAAHgBAABgXvY96u3sP6WRG7NPZeI/AAAAP/QAAAAAAAAAAW0RAAB4AQAA9JsrzF7q7D9dQjo+4R/iPwAAAD/0AAAAAAAAAAFuEQAAeAEAAPSbK8xe6uw/XUI6PuEf4j8AAAA/EwEAAAAAAAABbxEAAHgBAAD0myvMXursP11COj7hH+I/AAAAPxMBAAAAAAAAAXARAAB4AQAA9JsrzF7q7D9dQjo+4R/iPwAAAD8TAQAAAAAAAAFxEQAAeAEAAHSoG5T2t+0/1p1kp6JM3z8AAAA/AAAAAAAAAAABchEAAHgBAAB0qBuU9rftP9adZKeiTN8/AAAAPwQAAAAAAAAAAXMRAAB4AQAAdKgblPa37T/WnWSnokzfPwAAAD8EAAAAAAAAAAF0EQAAeAEAAHSoG5T2t+0/1p1kp6JM3z8AAAA/IwAAAAAAAAABdREAAHgBAAB0qBuU9rftP9adZKeiTN8/AAAAPyMAAAAAAAAAAXYRAAB4AQAACOZQImu07T/5DTSa5ALgPwAAAD8jAAAAAAAAAAF3EQAAeAEAAOBq5gWCu+0/bQndcfc24D8AAAA/QgAAAAAAAAABeBEAAHgBAAC473vpmMLtP+n2Ua8laOA/AAAAP0IAAAAAAAAAAXkRAAB4AQAA8FBhol7E7T9j8vqGOJzgPwAAAD9CAAAAAAAAAAF6EQAAeAEAAPBQYaJexO0/1+2jXkvQ4D8AAAA/UgAAAAAAAAABexEAAHgBAAC473vpmMLtPycvUTnVEuE/AAAAP2EAAAAAAAAAAXwRAAB4AQAAgo6WMNPA7T8r/AYaTXLhPwAAAD9hAAAAAAAAAAF9EQAAeAEAAEwtsXcNv+0/Q58gLBfJ4T8AAAA/gQAAAAAAAAABfhEAAHgBAABMLbF3Db/tP2M0BqT8HOI/AAAAP4EAAAAAAAAAAX8RAAB4AQAAgo6WMNPA7T/FWUtKvVniPwAAAD+BAAAAAAAAAAGAEQAAeAEAALjve+mYwu0/Q0fAh+uK4j8AAAA/kAAAAAAAAAABgREAAHgBAAC473vpmMLtP/3ElPP0pOI/AAAAP5AAAAAAAAAAAYIRAAB4AQAAJLJGWyTG7T/PGM2QULbiPwAAAD+wAAAAAAAAAAGDEQAAeAEAAPBQYaJexO0/xyYBKzW54j8AAAA/sAAAAAAAAAABhBEAAHgBAABaEywU6sftP8cmASs1ueI/AAAAP7AAAAAAAAAAAYURAAB4AQAAyNX2hXXL7T/HJgErNbniPwAAAD+/AAAAAAAAAAGGEQAAeAEAAGj5prDG0O0/zUsXsNhW4j8AAAA/zwAAAAAAAAABhxEAAHgBAABo+aawxtDtP81LF7DYVuI/AAAAP88AAAAAAAAAAYgRAAB4AQAAaPmmsMbQ7T/NSxew2FbiPwAAAD/PAAAAAAAAAAGJEQAAeAEAAGj5prDG0O0/zUsXsNhW4j8AAAA/7gAAAAAAAAABihEAAHgBAAAUuAdO9LjuP5oNBXnHY98/AAAAPwAAAAAAAAAAAYsRAAB4AQAAFLgHTvS47j+aDQV5x2PfPwAAAD8QAAAAAAAAAAGMEQAAeAEAABS4B070uO4/mg0Fecdj3z8AAAA/EAAAAAAAAAABjREAAHgBAAAUuAdO9LjuP5oNBXnHY98/AAAAPy8AAAAAAAAAAY4RAAB4AQAAFLgHTvS47j+aDQV5x2PfPwAAAD8vAAAAAAAAAAGPEQAAeAEAAC5N980Aqe4/20UEA3cO4D8AAAA/LwAAAAAAAAABkBEAAHgBAACMKUejr6PuP09BrdqJQuA/AAAAP08AAAAAAAAAAZERAAB4AQAAfEPMBtOa7j+7SopMgXngPwAAAD9PAAAAAAAAAAGSEQAAeAEAAGxdUWr2ke4/K1Rnvniw4D8AAAA/TwAAAAAAAAABkxEAAHgBAAAoFvEUVIfuP6NPEJaL5OA/AAAAP14AAAAAAAAAAZQRAAB4AQAAhvJA6gKC7j8fPYXTuRXhPwAAAD9uAAAAAAAAAAGVEQAAeAEAAObOkL+xfO4/jUZiRbFM4T8AAAA/bgAAAAAAAAABlhEAAHgBAAB6DMZNJnnuPxsYb04WeOE/AAAAP40AAAAAAAAAAZcRAAB4AQAARKvglGB37j/leduFVozhPwAAAD+NAAAAAAAAAAGYEQAAeAEAAHoMxk0mee4/qel7V3uj4T8AAAA/jQAAAAAAAAABmREAAHgBAAAaMHZ4d37uP5ETGCYprOE/AAAAP50AAAAAAAAAAZoRAAB4AQAAKBbxFFSH7j97PbT01rThPwAAAD+dAAAAAAAAAAGbEQAAeAEAALKksb+YnO4/YWdQw4S94T8AAAA/ywAAAAAAAAABnBEAAHgBAABylFcjo7PuP1ODuPdNw+E/AAAAP8sAAAAAAAAAAZ0RAAB4AQAA4I0oTtvY7j87rVTG+8vhPwAAAD/LAAAAAAAAAAGeEQAAeAEAAIjo3jHZ/+4/M7uIYODO4T8AAAA/6gAAAAAAAAABnxEAAHgBAADOZkVAKCzvP0uR7JEyxuE/AAAAP+oAAAAAAAAAAaARAAB4AQAAcsH7IyZT7z9hZ1DDhL3hPwAAAD/qAAAAAAAAAAGhEQAAeAEAAHb4Ad3SdO8/kRMYJims4T8AAAA/CQEAAAAAAAABohEAAHgBAACiqnKyaI/vP7fNEyOyneE/AAAAPwkBAAAAAAAAAaMRAAB4AQAAYJoYFnOm7z/Hsavu6JfhPwAAAD8JAQAAAAAAAAGkEQAAeAEAAEgFKZZmtu8/1ZVDuh+S4T8AAAA/GQEAAAAAAAABpREAAHgBAAAucDkWWsbvPwNCCx3EgOE/AAAAPxkBAAAAAAAAAaYRAAB4AQAA3nlk3YfU7z8bGG9OFnjhPwAAAD84AQAAAAAAAAGnEQAAeAEAADKnP88G6O8/M+7Sf2hv4T8AAAA/OAEAAAAAAAABqBEAAHgBAADUyu/5V+3vP1eoznzxYOE/AAAAP0gBAAAAAAAAAakRAAB4AQAA1Mrv+Vft7z9XqM588WDhPwAAAD9IAQAAAAAAAAGqEQAAeAEAANTK7/lX7e8/V6jOfPFg4T8AAAA/WAEAAAAAAAABqxEAAHgBAADUyu/5V+3vP1eoznzxYOE/AAAAP1gBAAAAAAAAAawRAAB4AQAAsppPB28a7z8WuW6ZMRTePwAAAD8AAAAAAAAAAAGtEQAAeAEAALKaTwdvGu8/FrlumTEU3j8AAAA/HwAAAAAAAAABrhEAAHgBAACymk8HbxrvPxa5bpkxFN4/AAAAPx8AAAAAAAAAAa8RAAB4AQAABMgq+e0t7z9yhlObxhLfPwAAAD8fAAAAAAAAAAGwEQAAeAEAAEgPi06QOO8/LqzHYqTu3z8AAAA/LwAAAAAAAAABsREAAHgBAAD6GLYVvkbvP52CWrUTheA/AAAAPz8AAAAAAAAAAbIRAAB4AQAA4oPGlbFW7z9ljGZIKFvhPwAAAD8/AAAAAAAAAAGzEQAAeAEAAFosDKQZY+8/E85CRM884j8AAAA/TgAAAAAAAAABtBEAAHgBAAD8T7zOamjvP2epW+BIPuM/AAAAP04AAAAAAAAAAbURAAB4AQAA/E+8zmpo7z8J+Wt21CLkPwAAAD9uAAAAAAAAAAG2EQAAeAEAALgIXHnIXe8/m2TkQCkN5T8AAAA/bgAAAAAAAAABtxEAAHgBAADqMjt54T3vP+1yR/wqr+U/AAAAP24AAAAAAAAAAbgRAAB4AQAA6jI7eeE97z/tckf8Kq/lPwAAAD+NAAAAAAAAAAG5EQAAeAEAAOoyO3nhPe8/7XJH/Cqv5T8AAAA/jQAAAAAAAAABuhEAAHgBAADqMjt54T3vP+1yR/wqr+U/AAAAP40AAAAAAAAAAbsRAAB4AQAAol/SAtq96j8BAAAAAADgPwAAAD8AAAAAAAAAAAG8EQAAeAEAAPjDs60F8+o/8RtoNMkF4D8AAAA/HwAAAAAAAAABvREAAHgBAAD4w7OtBfPqP/EbaDTJBeA/AAAAPx8AAAAAAAAAAb4RAAB4AQAA+MOzrQXz6j/xG2g0yQXgPwAAAD8fAAAAAAAAAAG/EQAAeAEAADBcnx94Fus/ajwnkX/X3z8AAAA/LwAAAAAAAAABwBEAAHgBAABAQhq8VB/rP8aUtlbItN8/AAAAPy8AAAAAAAAAAcERAAB4AQAArATlLeAi6z820d3nR4zfPwAAAD9OAAAAAAAAAAHCEQAAeAEAAKwE5S3gIus/qvGcRP5d3z8AAAA/TgAAAAAAAAABwxEAAHgBAAAK4TQDjx3rPzL282zrKd8/AAAAP04AAAAAAAAAAcQRAAB4AQAAxJnUrewS6z/ewnosRurePwAAAD9tAAAAAAAAAAHFEQAAeAEAABaQqea+BOs/ho8B7KCq3j8AAAA/bQAAAAAAAAABxhEAAHgBAACa52PYVvjqP2IIUA6gWd4/AAAAP20AAAAAAAAAAccRAAB4AQAAID8eyu7r6j9WSc7HDP3dPwAAAD+MAAAAAAAAAAHIEQAAeAEAAHA18wLB3eo/Nqa0tUKm3T8AAAA/jAAAAAAAAAAByREAAHgBAAAs7pKtHtPqPyIDm6N4T90/AAAAP5wAAAAAAAAAAcoRAAB4AQAA5qYyWHzI6j/ml1H6QATdPwAAAD+cAAAAAAAAAAHLEQAAeAEAANjAt7ufv+o/goBA7mTK3D8AAAA/nAAAAAAAAAABzBEAAHgBAACUeVdm/bTqPypNx62/itw/AAAAP7sAAAAAAAAAAc0RAAB4AQAA5G8sn8+m6j/24X0EiD/cPwAAAD+7AAAAAAAAAAHOEQAAeAEAADJmAdihmOo/hsps+KsF3D8AAAA/uwAAAAAAAAABzxEAAHgBAAAWmguf6IbqPy6X87cGxts/AAAAP9oAAAAAAAAAAdARAAB4AQAAZJDg17p46j+e0xpJhp3bPwAAAD/aAAAAAAAAAAHREQAAeAEAABJjBeY7Zeo/JthxcXNp2z8AAAA/2gAAAAAAAAAB0hEAAHgBAAAs+PRlSFXqP5IUmQLzQNs/AAAAP/oAAAAAAAAAAdMRAAB4AQAAECz/LI9D6j/iiJD8BCTbPwAAAD/6AAAAAAAAAAHUEQAAeAEAACjB7qybM+o/HhnwKuAM2z8AAAA/+gAAAAAAAAAB1REAAHgBAAB4t8PlbSXqPy79h/YWB9s/AAAAPwkBAAAAAAAAAdYRAAB4AQAAyK2YHkAX6j9OxbeNhPvaPwAAAD8JAQAAAAAAAAHXEQAAeAEAABikbVcSCeo/TsW3jYT72j8AAAA/KQEAAAAAAAAB2BEAAHgBAACOFa2szfPpP07Ft42E+9o/AAAAPykBAAAAAAAAAdkRAAB4AQAACIfsAYne6T8eGfAq4AzbPwAAAD84AQAAAAAAAAHaEQAAeAEAAKRzlnMtwuk/ovgwzik72z8AAAA/OAEAAAAAAAAB2xEAAHgBAAB4wSWel6fpPybYcXFzads/AAAAP0gBAAAAAAAAAdwRAAB4AQAArOsEnrCH6T+e0xpJhp3bPwAAAD9IAQAAAAAAAAHdEQAAeAEAAEzYrg9Va+k/Es/DIJnR2z8AAAA/ZwEAAAAAAAAB3hEAAHgBAABWhyPzhFLpP5auBMTi/9s/AAAAP2cBAAAAAAAAAd8RAAB4AQAAzPhiSEA96T8GxhXQvjncPwAAAD9nAQAAAAAAAAHgEQAAeAEAABzvN4ESL+k/WvmOEGR53D8AAAA/hgEAAAAAAAAB4REAAHgBAABs5Qy65CDpP6JIcIXSvtw/AAAAP4YBAAAAAAAAAeIRAAB4AQAAJp6sZEIW6T/2e+nFd/7cPwAAAD+GAQAAAAAAAAHjEQAAeAEAAFAZF4ErD+k/bneSnYoy3T8AAAA/pQEAAAAAAAAB5BEAAHgBAAAM0rYriQTpP7LGcxL5d90/AAAAP6UBAAAAAAAAAeURAAB4AQAA/us7j6z76D/iTSXw+cjdPwAAAD+lAQAAAAAAAAHmEQAAeAEAALqk2zkK8eg/6gynNo0l3j8AAAA/xAEAAAAAAAAB5xEAAHgBAABO4hDIfu3oPwawwEhXfN4/AAAAP8QBAAAAAAAAAegRAAB4AQAATuIQyH7t6D8qN3ImWM3ePwAAAD/EAQAAAAAAAAHpEQAAeAEAAE7iEMh+7eg/5oH8ctlG3z8AAAA/0wEAAAAAAAAB6hEAAHgBAAC6pNs5CvHoP7awHouRut8/AAAAP9MBAAAAAAAAAesRAAB4AQAAWsiLZFv26D/hN9BokgvgPwAAAD/zAQAAAAAAAAHsEQAAeAEAAMaKVtbm+eg/XyVFpsA84D8AAAA/8wEAAAAAAAAB7REAAHgBAADUcNFywwLpPwm/gUaTXOA/AAAAP/MBAAAAAAAAAe4RAAB4AQAA5FZMD6AL6T+tZvKASn/gPwAAAD8CAgAAAAAAAAHvEQAAeAEAACaerGRCFuk/WwAvIR2f4D8AAAA/AgIAAAAAAAAB8BEAAHgBAADap9crcCTpP/e10/W4xOA/AAAAPyICAAAAAAAAAfERAAB4AQAA9HPNZCk26T+jTxCWi+TgPwAAAD8iAgAAAAAAAAHyEQAAeAEAABJAw53iR+k/VdsYnHkB4T8AAAA/MQIAAAAAAAAB8xEAAHgBAAD4qtMd1lfpPwlnIaJnHuE/AAAAPzECAAAAAAAAAfQRAAB4AQAAFHfJVo9p6T/B5PUNcTjhPwAAAD9BAgAAAAAAAAH1EQAAeAEAAMiA9B29d+k/fWLKeXpS4T8AAAA/QQIAAAAAAAAB9hEAAHgBAADwMmXzUpLpPyMKO7QxdeE/AAAAP2ACAAAAAAAAAfcRAAB4AQAAYCw2Hou36T+/v9+IzZrhPwAAAD9gAgAAAAAAAAH4EQAAeAEAAJjEIZD92uk/aVkcKaC64T8AAAA/YAIAAAAAAAAB+REAAHgBAAAwOV3XHvnpP0OfICwXyeE/AAAAP38CAAAAAAAAAfoRAAB4AQAA8CgDOykQ6j8tybz6xNHhPwAAAD9/AgAAAAAAAAH7EQAAeAEAAEJW3iyoI+o/FfNYyXLa4T8AAAA/fwIAAAAAAAAB/BEAAHgBAAAowe6smzPqP/8c9Zcg4+E/AAAAP58CAAAAAAAAAf0RAAB4AQAAECz/LI9D6j8V81jJctrhPwAAAD+fAgAAAAAAAAH+EQAAeAEAAL41KvS8Ueo/Lcm8+sTR4T8AAAA/nwIAAAAAAAAB/xEAAHgBAACmoDp0sGHqP0OfICwXyeE/AAAAP64CAAAAAAAAAQASAAB4AQAA7OeayVJs6j97PbT01rThPwAAAD+uAgAAAAAAAAEBEgAAeAEAANRSq0lGfOo/qel7V3uj4T8AAAA/zQIAAAAAAAABAhIAAHgBAAC4vbvJOYzqPxsYb04WeOE/AAAAP80CAAAAAAAAAQMSAAB4AQAA1omxAvOd6j+NRmJFsUzhPwAAAD/NAgAAAAAAAAEEEgAAeAEAACi3jPRxseo/D1ntB4Mb4T8AAAA/7QIAAAAAAAABBRIAAHgBAABEg4ItK8PqP3OjSDPn9eA/AAAAP+0CAAAAAAAAAQYSAAB4AQAALO6SrR7T6j/JCQyTFNbgPwAAAD/tAgAAAAAAAAEHEgAAeAEAAKSW2LuG3+o/HXDP8kG24D8AAAA//AIAAAAAAAABCBIAAHgBAAC0fFNYY+jqP3PWklJvluA/AAAAP/wCAAAAAAAAAQkSAAB4AQAAID8eyu7r6j/bErrj7m3gPwAAAD8cAwAAAAAAAAEKEgAAeAEAAFigA4O07eo/VzN5QKU/4D8AAAA/HAMAAAAAAAABCxIAAHgBAAB+G26fnebqP/EbaDTJBeA/AAAAPysDAAAAAAAAAQwSAAB4AQAAisrigs3N6j9iorvPjxjfPwAAAD8rAwAAAAAAAAENEgAAeAEAABrREViVqOo/dhH+Xnrx3T8AAAA/OwMAAAAAAAABDhIAAHgBAAAa0RFYlajqP3YR/l568d0/AAAAPzsDAAAAAAAAAQ8SAAB4AQAAGtERWJWo6j92Ef5eevHdPwAAAD87AwAAAAAAAAEQEgAAeAEAABrREViVqOo/dhH+Xnrx3T8AAAA/WgMAAAAAAAA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9|19.9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68259|recordLength=168274|start=0|end=168259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94|recordLength=1346|start=0|end=1294|audioFormat={00001610-0000-0010-8000-00AA00389B71}|audioRate=44100|muted=false|volume=0.8|fadeIn=0|fadeOut=0|videoFormat={34363248-0000-0010-8000-00AA00389B71}|videoRate=15|videoWidth=256|videoHeight=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97542|recordLength=297563|start=0|end=297542|audioFormat={00001610-0000-0010-8000-00AA00389B71}|audioRate=44100|muted=false|volume=0.8|fadeIn=0|fadeOut=0|videoFormat={34363248-0000-0010-8000-00AA00389B71}|videoRate=15|videoWidth=256|videoHeight=25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GQAAABn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0cBQQAAAALUGVuU3Ryb2tlVjEEAAAACkF0dHJpYnV0ZXMFVHJhY2UJU3RhcnRUaW1lBFR5cGUEBAAED1BlbkF0dHJpYnV0ZXNWMQIAAAAKSW5rVHJhY2VWMQIAAAAQDEFjdGlvblR5cGVWMQIAAAACAAAACWgAAAAJaQAAAOz6AAAAAAAABZb///8MQWN0aW9uVHlwZVYxAQAAAAd2YWx1ZV9fAAgCAAAAAAAAAAEFAAAABAAAAAlrAAAACWwAAABU/gAAAAAAAAGT////lv///wAAAAABBgAAAAQAAAAJbgAAAAlvAAAA4QEBAAAAAAABkP///5b///8AAAAAAQcAAAAEAAAACXEAAAAJcgAAACwFAQAAAAAAAY3///+W////AAAAAAEIAAAABAAAAAl0AAAACXUAAADCBgEAAAAAAAGK////lv///wAAAAABCQAAAAQAAAAJdwAAAAl4AAAAjgkBAAAAAAABh////5b///8AAAAAAQoAAAAEAAAACXoAAAAJewAAAJELAQAAAAAAAYT///+W////AAAAAAELAAAABAAAAAl9AAAACX4AAACqDAEAAAAAAAGB////lv///wAAAAABDAAAAAQAAAAJgAAAAAmBAAAAsw0BAAAAAAABfv///5b///8AAAAAAQ0AAAAEAAAACYMAAAAJhAAAABwRAQAAAAAAAXv///+W////AAAAAAEOAAAABAAAAAmGAAAACYcAAAAkEgEAAAAAAAF4////lv///wAAAAABDwAAAAQAAAAJiQAAAAmKAAAAGxUBAAAAAAABdf///5b///8AAAAAARAAAAAEAAAACYwAAAAJjQAAAFgWAQAAAAAAAXL///+W////AAAAAAERAAAABAAAAAmPAAAACZAAAADKGgEAAAAAAAFv////lv///wAAAAABEgAAAAQAAAAJkgAAAAmTAAAAax8BAAAAAAABbP///5b///8AAAAAARMAAAAEAAAACZUAAAAJlgAAAKIgAQAAAAAAAWn///+W////AAAAAAEUAAAABAAAAAmYAAAACZkAAABKIwEAAAAAAAFm////lv///wAAAAABFQAAAAQAAAAJmwAAAAmcAAAA2iQBAAAAAAABY////5b///8AAAAAARYAAAAEAAAACZ4AAAAJnwAAAAMmAQAAAAAAAWD///+W////AAAAAAEXAAAABAAAAAmhAAAACaIAAADjKQEAAAAAAAFd////lv///wAAAAABGAAAAAQAAAAJpAAAAAmlAAAAECsBAAAAAAABWv///5b///8AAAAAARkAAAAEAAAACacAAAAJqAAAAEksAQAAAAAAAVf///+W////AAAAAAEaAAAABAAAAAmqAAAACasAAAAJMAEAAAAAAAFU////lv///wAAAAABGwAAAAQAAAAJrQAAAAmuAAAAYDEBAAAAAAABUf///5b///8AAAAAARwAAAAEAAAACbAAAAAJsQAAACUzAQAAAAAAAU7///+W////AAAAAAEdAAAABAAAAAmzAAAACbQAAACXNgEAAAAAAAFL////lv///wAAAAABHgAAAAQAAAAJtgAAAAm3AAAAxTcBAAAAAAABSP///5b///8AAAAAAR8AAAAEAAAACbkAAAAJugAAAP04AQAAAAAAAUX///+W////AAAAAAEgAAAABAAAAAm8AAAACb0AAABzOgEAAAAAAAFC////lv///wAAAAABIQAAAAQAAAAJvwAAAAnAAAAAtEgBAAAAAAABP////5b///8AAAAAASIAAAAEAAAACcIAAAAJwwAAALpTAQAAAAAAATz///+W////AAAAAAEjAAAABAAAAAnFAAAACcYAAACyVQEAAAAAAAE5////lv///wAAAAABJAAAAAQAAAAJyAAAAAnJAAAAMlcBAAAAAAABNv///5b///8AAAAAASUAAAAEAAAACcsAAAAJzAAAAAVZAQAAAAAAATP///+W////AAAAAAEmAAAABAAAAAnOAAAACc8AAAClWgEAAAAAAAEw////lv///wAAAAABJwAAAAQAAAAJ0QAAAAnSAAAAWlwBAAAAAAABLf///5b///8AAAAAASgAAAAEAAAACdQAAAAJ1QAAAMJdAQAAAAAAASr///+W////AAAAAAEpAAAABAAAAAnXAAAACdgAAABkXwEAAAAAAAEn////lv///wAAAAABKgAAAAQAAAAJ2gAAAAnbAAAA6mABAAAAAAABJP///5b///8AAAAAASsAAAAEAAAACd0AAAAJ3gAAAKBiAQAAAAAAASH///+W////AAAAAAEsAAAABAAAAAngAAAACeEAAAA8ZQEAAAAAAAEe////lv///wAAAAABLQAAAAQAAAAJ4wAAAAnkAAAAB2cBAAAAAAABG////5b///8AAAAAAS4AAAAEAAAACeYAAAAJ5wAAABJpAQAAAAAAARj///+W////AAAAAAEvAAAABAAAAAnpAAAACeoAAADQbAEAAAAAAAEV////lv///wAAAAABMAAAAAQAAAAJ7AAAAAntAAAAOncBAAAAAAABEv///5b///8AAAAAATEAAAAEAAAACe8AAAAJ8AAAAOl4AQAAAAAAAQ////+W////AAAAAAEyAAAABAAAAAnyAAAACfMAAAAMfQEAAAAAAAEM////lv///wAAAAABMwAAAAQAAAAJ9QAAAAn2AAAAboUBAAAAAAABCf///5b///8AAAAAATQAAAAEAAAACfgAAAAJ+QAAACGIAQAAAAAAAQb///+W////AAAAAAE1AAAABAAAAAn7AAAACfwAAAAxmAEAAAAAAAED////lv///wAAAAABNgAAAAQAAAAJ/gAAAAn/AAAALZsBAAAAAAABAP///5b///8AAAAAATcAAAAEAAAACQEBAAAJAgEAAFacAQAAAAAAAf3+//+W////AAAAAAE4AAAABAAAAAkEAQAACQUBAADrnQEAAAAAAAH6/v//lv///wAAAAABOQAAAAQAAAAJBwEAAAkIAQAAn7EBAAAAAAAB9/7//5b///8AAAAAAToAAAAEAAAACQoBAAAJCwEAANqzAQAAAAAAAfT+//+W////AAAAAAE7AAAABAAAAAkNAQAACQ4BAADBuwEAAAAAAAHx/v//lv///wAAAAABPAAAAAQAAAAJEAEAAAkRAQAAvL4BAAAAAAAB7v7//5b///8AAAAAAT0AAAAEAAAACRMBAAAJFAEAADjXAQAAAAAAAev+//+W////AAAAAAE+AAAABAAAAAkWAQAACRcBAABv2QEAAAAAAAHo/v//lv///wAAAAABPwAAAAQAAAAJGQEAAAkaAQAA2eQBAAAAAAAB5f7//5b///8AAAAAAUAAAAAEAAAACRwBAAAJHQEAAG/pAQAAAAAAAeL+//+W////AAAAAAFBAAAABAAAAAkfAQAACSABAAA8DgIAAAAAAAHf/v//lv///wAAAAABQgAAAAQAAAAJIgEAAAkjAQAAuhUCAAAAAAAB3P7//5b///8AAAAAAUMAAAAEAAAACSUBAAAJJgEAAFsaAgAAAAAAAdn+//+W////AAAAAAFEAAAABAAAAAkoAQAACSkBAACWMAIAAAAAAAHW/v//lv///wAAAAABRQAAAAQAAAAJKwEAAAksAQAArFECAAAAAAAB0/7//5b///8AAAAAAUYAAAAEAAAACS4BAAAJLwEAAC1UAgAAAAAAAdD+//+W////AAAAAAFHAAAABAAAAAkxAQAACTIBAAAAWQIAAAAAAAHN/v//lv///wAAAAABSAAAAAQAAAAJNAEAAAk1AQAAHV4CAAAAAAAByv7//5b///8AAAAAAUkAAAAEAAAACTcBAAAJOAEAAPWKAgAAAAAAAcf+//+W////AAAAAAFKAAAABAAAAAk6AQAACTsBAABnlgIAAAAAAAHE/v//lv///wAAAAABSwAAAAQAAAAJPQEAAAk+AQAAapgCAAAAAAABwf7//5b///8AAAAAAUwAAAAEAAAACUABAAAJQQEAAAmbAgAAAAAAAb7+//+W////AAAAAAFNAAAABAAAAAlDAQAACUQBAACtnQIAAAAAAAG7/v//lv///wAAAAABTgAAAAQAAAAJRgEAAAlHAQAAx8ACAAAAAAABuP7//5b///8AAAAAAU8AAAAEAAAACUkBAAAJSgEAAFfDAgAAAAAAAbX+//+W////AAAAAAFQAAAABAAAAAlMAQAACU0BAAAAyAIAAAAAAAGy/v//lv///wAAAAABUQAAAAQAAAAJTwEAAAlQAQAAitgCAAAAAAABr/7//5b///8AAAAAAVIAAAAEAAAACVIBAAAJUwEAAKXbAgAAAAAAAaz+//+W////AAAAAAFTAAAABAAAAAlVAQAACVYBAAD3+gIAAAAAAAGp/v//lv///wAAAAABVAAAAAQAAAAJWAEAAAlZAQAAGv0CAAAAAAABpv7//5b///8AAAAAAVUAAAAEAAAACVsBAAAJXAEAAB3/AgAAAAAAAaP+//+W////AAAAAAFWAAAABAAAAAleAQAACV8BAAACAQMAAAAAAAGg/v//lv///wAAAAABVwAAAAQAAAAJYQEAAAliAQAAOQMDAAAAAAABnf7//5b///8AAAAAAVgAAAAEAAAACWQBAAAJZQEAAHeFAwAAAAAAAZr+//+W////AAAAAAFZAAAABAAAAAlnAQAACWgBAAByiQMAAAAAAAGX/v//lv///wAAAAABWgAAAAQAAAAJagEAAAlrAQAAuooDAAAAAAABlP7//5b///8AAAAAAVsAAAAEAAAACW0BAAAJbgEAAEyOAwAAAAAAAZH+//+W////AAAAAAFcAAAABAAAAAlwAQAACXEBAADqkAMAAAAAAAGO/v//lv///wAAAAABXQAAAAQAAAAJcwEAAAl0AQAAY5QDAAAAAAABi/7//5b///8AAAAAAV4AAAAEAAAACXYBAAAJdwEAAOKWAwAAAAAAAYj+//+W////AAAAAAFfAAAABAAAAAl5AQAACXoBAAA1mgMAAAAAAAGF/v//lv///wAAAAABYAAAAAQAAAAJfAEAAAl9AQAAFJ0DAAAAAAABgv7//5b///8AAAAAAWEAAAAEAAAACX8BAAAJgAEAAIu5AwAAAAAAAX/+//+W////AAAAAAFiAAAABAAAAAmCAQAACYMBAADUvAMAAAAAAAF8/v//lv///wAAAAABYwAAAAQAAAAJhQEAAAmGAQAAW74DAAAAAAABef7//5b///8AAAAAAWQAAAAEAAAACYgBAAAJiQEAAGS/AwAAAAAAAXb+//+W////AAAAAAFlAAAABAAAAAmLAQAACYwBAABtwAMAAAAAAAFz/v//lv///wAAAAABZgAAAAQAAAAJjgEAAAmPAQAAtsMDAAAAAAABcP7//5b///8AAAAAAWcAAAAEAAAACZEBAAAJkgEAADzFAwAAAAAAAW3+//+W////AAAAAAVoAAAAD1BlbkF0dHJpYnV0ZXNWMQoAAAAHX2NvbG9yQQdfY29sb3JSB19jb2xvckcHX2NvbG9yQgpGaXRUb0N1cnZlBkhlaWdodA5JZ25vcmVQcmVzc3VyZQ1Jc0hpZ2hsaWdodGVyBVNoYXBlBVdpZHRoAAAAAAAAAAAEAAICAgIBBgEBDEJydXNoU2hhcGVWMQIAAAAGAgAAAP8AAAAAAAAAAAAACEAAAAVs/v//DEJydXNoU2hhcGVWMQEAAAAHdmFsdWVfXwAIAgAAAAEAAAAAAAAAAAAIQAVpAAAACklua1RyYWNlVjEDAAAADUxpc3RgMStfaXRlbXMMTGlzdGAxK19zaXplD0xpc3RgMStfdmVyc2lvbgQAABhTaGFyZWQuSW5raW5nLklua1BvaW50W10CAAAACAgCAAAACZUBAAANAAAADQAAAAFrAAAAaAAAAP8AAAAAAAAAAAAACEAAAAFq/v//bP7//wEAAAAAAAAAAAAIQAFsAAAAaQAAAAmXAQAAIAAAACAAAAABbgAAAGgAAAD/AAAAAAAAAAAAAAhAAAABaP7//2z+//8BAAAAAAAAAAAACEABbwAAAGkAAAAJmQEAACcAAAAnAAAAAXEAAABoAAAA/wAAAAAAAAAAAAAIQAAAAWb+//9s/v//AQAAAAAAAAAAAAhAAXIAAABpAAAACZsBAAAgAAAAIAAAAAF0AAAAaAAAAP8AAAAAAAAAAAAACEAAAAFk/v//bP7//wEAAAAAAAAAAAAIQAF1AAAAaQAAAAmdAQAADAAAAAwAAAABdwAAAGgAAAD/AAAAAAAAAAAAAAhAAAABYv7//2z+//8BAAAAAAAAAAAACEABeAAAAGkAAAAJnwEAACoAAAAqAAAAAXoAAABoAAAA/wAAAAAAAAAAAAAIQAAAAWD+//9s/v//AQAAAAAAAAAAAAhAAXsAAABpAAAACaEBAAAKAAAACgAAAAF9AAAAaAAAAP8AAAAAAAAAAAAACEAAAAFe/v//bP7//wEAAAAAAAAAAAAIQAF+AAAAaQAAAAmjAQAAEwAAABMAAAABgAAAAGgAAAD/AAAAAAAAAAAAAAhAAAABXP7//2z+//8BAAAAAAAAAAAACEABgQAAAGkAAAAJpQEAACMAAAAjAAAAAYMAAABoAAAA/wAAAAAAAAAAAAAIQAAAAVr+//9s/v//AQAAAAAAAAAAAAhAAYQAAABpAAAACacBAAAOAAAADgAAAAGGAAAAaAAAAP8AAAAAAAAAAAAACEAAAAFY/v//bP7//wEAAAAAAAAAAAAIQAGHAAAAaQAAAAmpAQAAIAAAACAAAAABiQAAAGgAAAD/AAAAAAAAAAAAAAhAAAABVv7//2z+//8BAAAAAAAAAAAACEABigAAAGkAAAAJqwEAABIAAAASAAAAAYwAAABoAAAA/wAAAAAAAAAAAAAIQAAAAVT+//9s/v//AQAAAAAAAAAAAAhAAY0AAABpAAAACa0BAAA3AAAANwAAAAGPAAAAaAAAAP8AAAAAAAAAAAAACEAAAAFS/v//bP7//wEAAAAAAAAAAAAIQAGQAAAAaQAAAAmvAQAAOgAAADoAAAABkgAAAGgAAAD/AAAAAAAAAAAAAAhAAAABUP7//2z+//8BAAAAAAAAAAAACEABkwAAAGkAAAAJsQEAAA8AAAAPAAAAAZUAAABoAAAA/wAAAAAAAAAAAAAIQAAAAU7+//9s/v//AQAAAAAAAAAAAAhAAZYAAABpAAAACbMBAAApAAAAKQAAAAGYAAAAaAAAAP8AAAAAAAAAAAAACEAAAAFM/v//bP7//wEAAAAAAAAAAAAIQAGZAAAAaQAAAAm1AQAAFwAAABcAAAABmwAAAGgAAAD/AAAAAAAAAAAAAAhAAAABSv7//2z+//8BAAAAAAAAAAAACEABnAAAAGkAAAAJtwEAAA8AAAAPAAAAAZ4AAABoAAAA/wAAAAAAAAAAAAAIQAAAAUj+//9s/v//AQAAAAAAAAAAAAhAAZ8AAABpAAAACbkBAAAOAAAADgAAAAGhAAAAaAAAAP8AAAAAAAAAAAAACEAAAAFG/v//bP7//wEAAAAAAAAAAAAIQAGiAAAAaQAAAAm7AQAAEQAAABEAAAABpAAAAGgAAAD/AAAAAAAAAAAAAAhAAAABRP7//2z+//8BAAAAAAAAAAAACEABpQAAAGkAAAAJvQEAABIAAAASAAAAAacAAABoAAAA/wAAAAAAAAAAAAAIQAAAAUL+//9s/v//AQAAAAAAAAAAAAhAAagAAABpAAAACb8BAAAlAAAAJQAAAAGqAAAAaAAAAP8AAAAAAAAAAAAACEAAAAFA/v//bP7//wEAAAAAAAAAAAAIQAGrAAAAaQAAAAnBAQAAEwAAABMAAAABrQAAAGgAAAD/AAAAAAAAAAAAAAhAAAABPv7//2z+//8BAAAAAAAAAAAACEABrgAAAGkAAAAJwwEAAA4AAAAOAAAAAbAAAABoAAAA/wAAAAAAAAAAAAAIQAAAATz+//9s/v//AQAAAAAAAAAAAAhAAbEAAABpAAAACcUBAAAmAAAAJgAAAAGzAAAAaAAAAP8AAAAAAAAAAAAACEAAAAE6/v//bP7//wEAAAAAAAAAAAAIQAG0AAAAaQAAAAnHAQAAEgAAABIAAAABtgAAAGgAAAD/AAAAAAAAAAAAAAhAAAABOP7//2z+//8BAAAAAAAAAAAACEABtwAAAGkAAAAJyQEAABMAAAATAAAAAbkAAABoAAAA/wAAAAAAAAAAAAAIQAAAATb+//9s/v//AQAAAAAAAAAAAAhAAboAAABpAAAACcsBAAAdAAAAHQAAAAG8AAAAaAAAAP8AAAAAAAAAAAAACEAAAAE0/v//bP7//wEAAAAAAAAAAAAIQAG9AAAAaQAAAAnNAQAADwAAAA8AAAABvwAAAGgAAAD/AAAAAAAAAAAAAAhAAAABMv7//2z+//8BAAAAAAAAAAAACEABwAAAAGkAAAAJzwEAAMUAAADFAAAAAcIAAABoAAAA/wAAAAAAAAAAAAAIQAAAATD+//9s/v//AQAAAAAAAAAAAAhAAcMAAABpAAAACdEBAAAPAAAADwAAAAHFAAAAaAAAAP8AAAAAAAAAAAAACEAAAAEu/v//bP7//wEAAAAAAAAAAAAIQAHGAAAAaQAAAAnTAQAAEwAAABMAAAAByAAAAGgAAAD/AAAAAAAAAAAAAAhAAAABLP7//2z+//8BAAAAAAAAAAAACEAByQAAAGkAAAAJ1QEAABQAAAAUAAAAAcsAAABoAAAA/wAAAAAAAAAAAAAIQAAAASr+//9s/v//AQAAAAAAAAAAAAhAAcwAAABpAAAACdcBAAAMAAAADAAAAAHOAAAAaAAAAP8AAAAAAAAAAAAACEAAAAEo/v//bP7//wEAAAAAAAAAAAAIQAHPAAAAaQAAAAnZAQAAEwAAABMAAAAB0QAAAGgAAAD/AAAAAAAAAAAAAAhAAAABJv7//2z+//8BAAAAAAAAAAAACEAB0gAAAGkAAAAJ2wEAAA8AAAAPAAAAAdQAAABoAAAA/wAAAAAAAAAAAAAIQAAAAST+//9s/v//AQAAAAAAAAAAAAhAAdUAAABpAAAACd0BAAATAAAAEwAAAAHXAAAAaAAAAP8AAAAAAAAAAAAACEAAAAEi/v//bP7//wEAAAAAAAAAAAAIQAHYAAAAaQAAAAnfAQAAEAAAABAAAAAB2gAAAGgAAAD/AAAAAAAAAAAAAAhAAAABIP7//2z+//8BAAAAAAAAAAAACEAB2wAAAGkAAAAJ4QEAABAAAAAQAAAAAd0AAABoAAAA/wAAAAAAAAAAAAAIQAAAAR7+//9s/v//AQAAAAAAAAAAAAhAAd4AAABpAAAACeMBAAANAAAADQAAAAHgAAAAaAAAAP8AAAAAAAAAAAAACEAAAAEc/v//bP7//wEAAAAAAAAAAAAIQAHhAAAAaQAAAAnlAQAADgAAAA4AAAAB4wAAAGgAAAD/AAAAAAAAAAAAAAhAAAABGv7//2z+//8BAAAAAAAAAAAACEAB5AAAAGkAAAAJ5wEAAA4AAAAOAAAAAeYAAABoAAAA/wAAAAAAAAAAAAAIQAAAARj+//9s/v//AQAAAAAAAAAAAAhAAecAAABpAAAACekBAAAOAAAADgAAAAHpAAAAaAAAAP8AAAAAAAAAAAAACEAAAAEW/v//bP7//wEAAAAAAAAAAAAIQAHqAAAAaQAAAAnrAQAADwAAAA8AAAAB7AAAAGgAAAD/AAAAAAAAAAAAAAhAAAABFP7//2z+//8BAAAAAAAAAAAACEAB7QAAAGkAAAAJ7QEAABYAAAAWAAAAAe8AAABoAAAA/wAAAAAAAAAAAAAIQAAAARL+//9s/v//AQAAAAAAAAAAAAhAAfAAAABpAAAACe8BAAAoAAAAKAAAAAHyAAAAaAAAAP8AAAAAAAAAAAAACEAAAAEQ/v//bP7//wEAAAAAAAAAAAAIQAHzAAAAaQAAAAnxAQAAEwAAABMAAAAB9QAAAGgAAAD/AAAAAAAAAAAAAAhAAAABDv7//2z+//8BAAAAAAAAAAAACEAB9gAAAGkAAAAJ8wEAACYAAAAmAAAAAfgAAABoAAAA/wAAAAAAAAAAAAAIQAAAAQz+//9s/v//AQAAAAAAAAAAAAhAAfkAAABpAAAACfUBAAAqAAAAKgAAAAH7AAAAaAAAAP8AAAAAAAAAAAAACEAAAAEK/v//bP7//wEAAAAAAAAAAAAIQAH8AAAAaQAAAAn3AQAAGgAAABoAAAAB/gAAAGgAAAD/AAAAAAAAAAAAAAhAAAABCP7//2z+//8BAAAAAAAAAAAACEAB/wAAAGkAAAAJ+QEAABEAAAARAAAAAQEBAABoAAAA/wAAAAAAAAAAAAAIQAAAAQb+//9s/v//AQAAAAAAAAAAAAhAAQIBAABpAAAACfsBAAAcAAAAHAAAAAEEAQAAaAAAAP8AAAAAAAAAAAAACEAAAAEE/v//bP7//wEAAAAAAAAAAAAIQAEFAQAAaQAAAAn9AQAADQAAAA0AAAABBwEAAGgAAAD/+7BBAAAAAAAAAAhAAAABAv7//2z+//8BAAAAAAAAAAAACEABCAEAAGkAAAAJ/wEAABEAAAARAAAAAQoBAABoAAAA//uwQQAAAAAAAAAIQAAAAQD+//9s/v//AQAAAAAAAAAAAAhAAQsBAABpAAAACQECAACsAAAArAAAAAENAQAAaAAAAP/7sEEAAAAAAAAACEAAAAH+/f//bP7//wEAAAAAAAAAAAAIQAEOAQAAaQAAAAkDAgAAEwAAABMAAAABEAEAAGgAAAD/+7BBAAAAAAAAAAhAAAAB/P3//2z+//8BAAAAAAAAAAAACEABEQEAAGkAAAAJBQIAAD4AAAA+AAAAARMBAABoAAAA/wAA/wAAAAAAAAAIQAAAAfr9//9s/v//AQAAAAAAAAAAAAhAARQBAABpAAAACQcCAAAMAAAADAAAAAEWAQAAaAAAAP8AAP8AAAAAAAAACEAAAAH4/f//bP7//wEAAAAAAAAAAAAIQAEXAQAAaQAAAAkJAgAAAAEAAAABAAABGQEAAGgAAAD/AAD/AAAAAAAAAAhAAAAB9v3//2z+//8BAAAAAAAAAAAACEABGgEAAGkAAAAJCwIAABYAAAAWAAAAARwBAABoAAAA/wAA/wAAAAAAAAAIQAAAAfT9//9s/v//AQAAAAAAAAAAAAhAAR0BAABpAAAACQ0CAAAfAAAAHwAAAAEfAQAAaAAAAP8AnkkAAAAAAAAACEAAAAHy/f//bP7//wEAAAAAAAAAAAAIQAEgAQAAaQAAAAkPAgAACgAAAAoAAAABIgEAAGgAAAD/AJ5JAAAAAAAAAAhAAAAB8P3//2z+//8BAAAAAAAAAAAACEABIwEAAGkAAAAJEQIAABAAAAAQAAAAASUBAABoAAAA/wCeSQAAAAAAAAAIQAAAAe79//9s/v//AQAAAAAAAAAAAAhAASYBAABpAAAACRMCAABzAAAAcwAAAAEoAQAAaAAAAP8AnkkAAAAAAAAACEAAAAHs/f//bP7//wEAAAAAAAAAAAAIQAEpAQAAaQAAAAkVAgAADAAAAAwAAAABKwEAAGgAAAD/8FooAAAAAAAAAAhAAAAB6v3//2z+//8BAAAAAAAAAAAACEABLAEAAGkAAAAJFwIAABQAAAAUAAAAAS4BAABoAAAA//BaKAAAAAAAAAAIQAAAAej9//9s/v//AQAAAAAAAAAAAAhAAS8BAABpAAAACRkCAABaAAAAWgAAAAExAQAAaAAAAP/wWigAAAAAAAAACEAAAAHm/f//bP7//wEAAAAAAAAAAAAIQAEyAQAAaQAAAAkbAgAAFQAAABUAAAABNAEAAGgAAAD/8FooAAAAAAAAAAhAAAAB5P3//2z+//8BAAAAAAAAAAAACEABNQEAAGkAAAAJHQIAAEMAAABDAAAAATcBAABoAAAA/3AwoAAAAAAAAAAIQAAAAeL9//9s/v//AQAAAAAAAAAAAAhAATgBAABpAAAACR8CAAAbAAAAGwAAAAE6AQAAaAAAAP9wMKAAAAAAAAAACEAAAAHg/f//bP7//wEAAAAAAAAAAAAIQAE7AQAAaQAAAAkhAgAACAAAAAgAAAABPQEAAGgAAAD/cDCgAAAAAAAAAAhAAAAB3v3//2z+//8BAAAAAAAAAAAACEABPgEAAGkAAAAJIwIAACUAAAAlAAAAAUABAABoAAAA/3AwoAAAAAAAAAAIQAAAAdz9//9s/v//AQAAAAAAAAAAAAhAAUEBAABpAAAACSUCAAAXAAAAFwAAAAFDAQAAaAAAAP9wMKAAAAAAAAAACEAAAAHa/f//bP7//wEAAAAAAAAAAAAIQAFEAQAAaQAAAAknAgAAJwAAACcAAAABRgEAAGgAAAD/cDCgAAAAAAAAAAhAAAAB2P3//2z+//8BAAAAAAAAAAAACEABRwEAAGkAAAAJKQIAAB8AAAAfAAAAAUkBAABoAAAA/3AwoAAAAAAAAAAIQAAAAdb9//9s/v//AQAAAAAAAAAAAAhAAUoBAABpAAAACSsCAABdAAAAXQAAAAFMAQAAaAAAAP9wMKAAAAAAAAAACEAAAAHU/f//bP7//wEAAAAAAAAAAAAIQAFNAQAAaQAAAAktAgAAGAAAABgAAAABTwEAAGgAAAD/cDCgAAAAAAAAAAhAAAAB0v3//2z+//8BAAAAAAAAAAAACEABUAEAAGkAAAAJLwIAADMAAAAzAAAAAVIBAABoAAAA/3AwoAAAAAAAAAAIQAAAAdD9//9s/v//AQAAAAAAAAAAAAhAAVMBAABpAAAACTECAAAKAAAACgAAAAFVAQAAaAAAAP//AAAAAAAAAAAACEAAAAHO/f//bP7//wEAAAAAAAAAAAAIQAFWAQAAaQAAAAkzAgAAFQAAABUAAAABWAEAAGgAAAD//wAAAAAAAAAAAAhAAAABzP3//2z+//8BAAAAAAAAAAAACEABWQEAAGkAAAAJNQIAABkAAAAZAAAAAVsBAABoAAAA//8AAAAAAAAAAAAIQAAAAcr9//9s/v//AQAAAAAAAAAAAAhAAVwBAABpAAAACTcCAAAYAAAAGAAAAAFeAQAAaAAAAP//AAAAAAAAAAAACEAAAAHI/f//bP7//wEAAAAAAAAAAAAIQAFfAQAAaQAAAAk5AgAAJgAAACYAAAABYQEAAGgAAAD//wAAAAAAAAAAAAhAAAABxv3//2z+//8BAAAAAAAAAAAACEABYgEAAGkAAAAJOwIAAAwAAAAMAAAAAWQBAABoAAAA/3AwoAAAAAAAAAAiQAAAAcT9//9s/v//AQAAAAAAAAAAACJAAWUBAABpAAAACT0CAAAvAAAALwAAAAFnAQAAaAAAAP9wMKAAAAAAAAAAIkAAAAHC/f//bP7//wEAAAAAAAAAAAAiQAFoAQAAaQAAAAk/AgAACwAAAAsAAAABagEAAGgAAAD/cDCgAAAAAAAAACJAAAABwP3//2z+//8BAAAAAAAAAAAAIkABawEAAGkAAAAJQQIAAAoAAAAKAAAAAW0BAABoAAAA/3AwoAAAAAAAAAAiQAAAAb79//9s/v//AQAAAAAAAAAAACJAAW4BAABpAAAACUMCAAAdAAAAHQAAAAFwAQAAaAAAAP9wMKAAAAAAAAAAIkAAAAG8/f//bP7//wEAAAAAAAAAAAAiQAFxAQAAaQAAAAlFAgAAGwAAABsAAAABcwEAAGgAAAD/cDCgAAAAAAAAACJAAAABuv3//2z+//8BAAAAAAAAAAAAIkABdAEAAGkAAAAJRwIAAB8AAAAfAAAAAXYBAABoAAAA/3AwoAAAAAAAAAAiQAAAAbj9//9s/v//AQAAAAAAAAAAACJAAXcBAABpAAAACUkCAAAbAAAAGwAAAAF5AQAAaAAAAP9wMKAAAAAAAAAAIkAAAAG2/f//bP7//wEAAAAAAAAAAAAiQAF6AQAAaQAAAAlLAgAAKgAAACoAAAABfAEAAGgAAAD/cDCgAAAAAAAAACJAAAABtP3//2z+//8BAAAAAAAAAAAAIkABfQEAAGkAAAAJTQIAABoAAAAaAAAAAX8BAABoAAAA/3AwoAAAAAAAAAAiQAAAAbL9//9s/v//AQAAAAAAAAAAACJAAYABAABpAAAACU8CAAA4AAAAOAAAAAGCAQAAaAAAAP9wMKAAAAAAAAAAIkAAAAGw/f//bP7//wEAAAAAAAAAAAAiQAGDAQAAaQAAAAlRAgAAFgAAABYAAAABhQEAAGgAAAD/cDCgAAAAAAAAACJAAAABrv3//2z+//8BAAAAAAAAAAAAIkABhgEAAGkAAAAJUwIAAA8AAAAPAAAAAYgBAABoAAAA/3AwoAAAAAAAAAAiQAAAAaz9//9s/v//AQAAAAAAAAAAACJAAYkBAABpAAAACVUCAAABAAAAAQAAAAGLAQAAaAAAAP9wMKAAAAAAAAAAIkAAAAGq/f//bP7//wEAAAAAAAAAAAAiQAGMAQAAaQAAAAlXAgAAMQAAADEAAAABjgEAAGgAAAD/cDCgAAAAAAAAACJAAAABqP3//2z+//8BAAAAAAAAAAAAIkABjwEAAGkAAAAJWQIAAA4AAAAOAAAAAZEBAABoAAAA/3AwoAAAAAAAAAAiQAAAAab9//9s/v//AQAAAAAAAAAAACJAAZIBAABpAAAACVsCAAARAAAAEQAAAAeVAQAAAAEAAAAQAAAABApJbmtQb2ludFYxAgAAAAlcAgAACV0CAAAJXgIAAAlfAgAACWACAAAJYQIAAAliAgAACWMCAAAJZAIAAAllAgAACWYCAAAJZwIAAAloAgAADQMHlwEAAAABAAAAIAAAAAQKSW5rUG9pbnRWMQIAAAAJaQIAAAlqAgAACWsCAAAJbAIAAAltAgAACW4CAAAJbwIAAAlwAgAACXECAAAJcgIAAAlzAgAACXQCAAAJdQIAAAl2AgAACXcCAAAJeAIAAAl5AgAACXoCAAAJewIAAAl8AgAACX0CAAAJfgIAAAl/AgAACYACAAAJgQIAAAmCAgAACYMCAAAJhAIAAAmFAgAACYYCAAAJhwIAAAmIAgAAB5kBAAAAAQAAAEAAAAAECklua1BvaW50VjECAAAACYkCAAAJigIAAAmLAgAACYwCAAAJjQIAAAmOAgAACY8CAAAJkAIAAAmRAgAACZICAAAJkwIAAAmUAgAACZUCAAAJlgIAAAmXAgAACZgCAAAJmQIAAAmaAgAACZsCAAAJnAIAAAmdAgAACZ4CAAAJnwIAAAmgAgAACaECAAAJogIAAAmjAgAACaQCAAAJpQIAAAmmAgAACacCAAAJqAIAAAmpAgAACaoCAAAJqwIAAAmsAgAACa0CAAAJrgIAAAmvAgAADRkHmwEAAAABAAAAIAAAAAQKSW5rUG9pbnRWMQIAAAAJsAIAAAmxAgAACbICAAAJswIAAAm0AgAACbUCAAAJtgIAAAm3AgAACbgCAAAJuQIAAAm6AgAACbsCAAAJvAIAAAm9AgAACb4CAAAJvwIAAAnAAgAACcECAAAJwgIAAAnDAgAACcQCAAAJxQIAAAnGAgAACccCAAAJyAIAAAnJAgAACcoCAAAJywIAAAnMAgAACc0CAAAJzgIAAAnPAgAAB50BAAAAAQAAABAAAAAECklua1BvaW50VjECAAAACdACAAAJ0QIAAAnSAgAACdMCAAAJ1AIAAAnVAgAACdYCAAAJ1wIAAAnYAgAACdkCAAAJ2gIAAAnbAgAADQQHnwEAAAABAAAAQAAAAAQKSW5rUG9pbnRWMQIAAAAJ3AIAAAndAgAACd4CAAAJ3wIAAAngAgAACeECAAAJ4gIAAAnjAgAACeQCAAAJ5QIAAAnmAgAACecCAAAJ6AIAAAnpAgAACeoCAAAJ6wIAAAnsAgAACe0CAAAJ7gIAAAnvAgAACfACAAAJ8QIAAAnyAgAACfMCAAAJ9AIAAAn1AgAACfYCAAAJ9wIAAAn4AgAACfkCAAAJ+gIAAAn7AgAACfwCAAAJ/QIAAAn+AgAACf8CAAAJAAMAAAkBAwAACQIDAAAJAwMAAAkEAwAACQUDAAANFgehAQAAAAEAAAAQAAAABApJbmtQb2ludFYxAgAAAAkGAwAACQcDAAAJCAMAAAkJAwAACQoDAAAJCwMAAAkMAwAACQ0DAAAJDgMAAAkPAwAADQYHowEAAAABAAAAIAAAAAQKSW5rUG9pbnRWMQIAAAAJEAMAAAkRAwAACRIDAAAJEwMAAAkUAwAACRUDAAAJFgMAAAkXAwAACRgDAAAJGQMAAAkaAwAACRsDAAAJHAMAAAkdAwAACR4DAAAJHwMAAAkgAwAACSEDAAAJIgMAAA0NB6UBAAAAAQAAAEAAAAAECklua1BvaW50VjECAAAACSMDAAAJJAMAAAklAwAACSYDAAAJJwMAAAkoAwAACSkDAAAJKgMAAAkrAwAACSwDAAAJLQMAAAkuAwAACS8DAAAJMAMAAAkxAwAACTIDAAAJMwMAAAk0AwAACTUDAAAJNgMAAAk3AwAACTgDAAAJOQMAAAk6AwAACTsDAAAJPAMAAAk9AwAACT4DAAAJPwMAAAlAAwAACUEDAAAJQgMAAAlDAwAACUQDAAAJRQMAAA0dB6cBAAAAAQAAABAAAAAECklua1BvaW50VjECAAAACUYDAAAJRwMAAAlIAwAACUkDAAAJSgMAAAlLAwAACUwDAAAJTQMAAAlOAwAACU8DAAAJUAMAAAlRAwAACVIDAAAJUwMAAA0CB6kBAAAAAQAAACAAAAAECklua1BvaW50VjECAAAACVQDAAAJVQMAAAlWAwAACVcDAAAJWAMAAAlZAwAACVoDAAAJWwMAAAlcAwAACV0DAAAJXgMAAAlfAwAACWADAAAJYQMAAAliAwAACWMDAAAJZAMAAAllAwAACWYDAAAJZwMAAAloAwAACWkDAAAJagMAAAlrAwAACWwDAAAJbQMAAAluAwAACW8DAAAJcAMAAAlxAwAACXIDAAAJcwMAAAerAQAAAAEAAAAgAAAABApJbmtQb2ludFYxAgAAAAl0AwAACXUDAAAJdgMAAAl3AwAACXgDAAAJeQMAAAl6AwAACXsDAAAJfAMAAAl9AwAACX4DAAAJfwMAAAmAAwAACYEDAAAJggMAAAmDAwAACYQDAAAJhQMAAA0OB60BAAAAAQAAAEAAAAAECklua1BvaW50VjECAA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NCQevAQAAAAEAAABAAAAABApJbmtQb2ludFYxAgAAAAm9AwAACb4DAAAJvwMAAAnAAwAACcEDAAAJwgMAAAnDAwAACcQDAAAJxQMAAAnGAwAACccDAAAJyAMAAAnJAwAACcoDAAAJywMAAAnMAwAACc0DAAAJzgMAAAnPAwAACdADAAAJ0QMAAAnSAwAACdMDAAAJ1AMAAAnVAwAACdYDAAAJ1wMAAAnYAwAACdkDAAAJ2gMAAAnbAwAACdwDAAAJ3QMAAAneAwAACd8DAAAJ4AMAAAnhAwAACeIDAAAJ4wMAAAnkAwAACeUDAAAJ5gMAAAnnAwAACegDAAAJ6QMAAAnqAwAACesDAAAJ7AMAAAntAwAACe4DAAAJ7wMAAAnwAwAACfEDAAAJ8gMAAAnzAwAACfQDAAAJ9QMAAAn2AwAADQYHsQEAAAABAAAAEAAAAAQKSW5rUG9pbnRWMQIAAAAJ9wMAAAn4AwAACfkDAAAJ+gMAAAn7AwAACfwDAAAJ/QMAAAn+AwAACf8DAAAJAAQAAAkBBAAACQIEAAAJAwQAAAkEBAAACQUEAAAKB7MBAAAAAQAAAEAAAAAECklua1BvaW50VjECAAAACQYEAAAJBwQAAAkIBAAACQkEAAAJCgQAAAkLBAAACQwEAAAJDQQAAAkOBAAACQ8EAAAJEAQAAAkRBAAACRIEAAAJEwQAAAkUBAAACRUEAAAJFgQAAAkXBAAACRgEAAAJGQQAAAkaBAAACRsEAAAJHAQAAAkdBAAACR4EAAAJHwQAAAkgBAAACSEEAAAJIgQAAAkjBAAACSQEAAAJJQQAAAkmBAAACScEAAAJKAQAAAkpBAAACSoEAAAJKwQAAAksBAAACS0EAAAJLgQAAA0XB7UBAAAAAQAAACAAAAAECklua1BvaW50VjECAAAACS8EAAAJMAQAAAkxBAAACTIEAAAJMwQAAAk0BAAACTUEAAAJNgQAAAk3BAAACTgEAAAJOQQAAAk6BAAACTsEAAAJPAQAAAk9BAAACT4EAAAJPwQAAAlABAAACUEEAAAJQgQAAAlDBAAACUQEAAAJRQQAAA0JB7cBAAAAAQAAABAAAAAECklua1BvaW50VjECAAAACUYEAAAJRwQAAAlIBAAACUkEAAAJSgQAAAlLBAAACUwEAAAJTQQAAAlOBAAACU8EAAAJUAQAAAlRBAAACVIEAAAJUwQAAAlUBAAACge5AQAAAAEAAAAQAAAABApJbmtQb2ludFYxAgAAAAlVBAAACVYEAAAJVwQAAAlYBAAACVkEAAAJWgQAAAlbBAAACVwEAAAJXQQAAAleBAAACV8EAAAJYAQAAAlhBAAACWIEAAANAge7AQAAAAEAAAAgAAAABApJbmtQb2ludFYxAgAAAAljBAAACWQEAAAJZQQAAAlmBAAACWcEAAAJaAQAAAlpBAAACWoEAAAJawQAAAlsBAAACW0EAAAJbgQAAAlvBAAACXAEAAAJcQQAAAlyBAAACXMEAAANDwe9AQAAAAEAAAAgAAAABApJbmtQb2ludFYxAgAAAAl0BAAACXUEAAAJdgQAAAl3BAAACXgEAAAJeQQAAAl6BAAACXsEAAAJfAQAAAl9BAAACX4EAAAJfwQAAAmABAAACYEEAAAJggQAAAmDBAAACYQEAAAJhQQAAA0OB78BAAAAAQAAAEAAAAAECklua1BvaW50VjECAAAACYYEAAAJhwQAAAmIBAAACYkEAAAJigQAAAmLBAAACYwEAAAJjQQAAAmOBAAACY8EAAAJkAQAAAmRBAAACZIEAAAJkwQAAAmUBAAACZUEAAAJlgQAAAmXBAAACZgEAAAJmQQAAAmaBAAACZsEAAAJnAQAAAmdBAAACZ4EAAAJnwQAAAmgBAAACaEEAAAJogQAAAmjBAAACaQEAAAJpQQAAAmmBAAACacEAAAJqAQAAAmpBAAACaoEAAANGwfBAQAAAAEAAAAgAAAABApJbmtQb2ludFYxAgAAAAmrBAAACawEAAAJrQQAAAmuBAAACa8EAAAJsAQAAAmxBAAACbIEAAAJswQAAAm0BAAACbUEAAAJtgQAAAm3BAAACbgEAAAJuQQAAAm6BAAACbsEAAAJvAQAAAm9BAAADQ0HwwEAAAABAAAAEAAAAAQKSW5rUG9pbnRWMQIAAAAJvgQAAAm/BAAACcAEAAAJwQQAAAnCBAAACcMEAAAJxAQAAAnFBAAACcYEAAAJxwQAAAnIBAAACckEAAAJygQAAAnLBAAADQIHxQEAAAABAAAAQAAAAAQKSW5rUG9pbnRWMQIAAAAJzAQAAAnNBAAACc4EAAAJzwQAAAnQBAAACdEEAAAJ0gQAAAnTBAAACdQEAAAJ1QQAAAnWBAAACdcEAAAJ2AQAAAnZBAAACdoEAAAJ2wQAAAncBAAACd0EAAAJ3gQAAAnfBAAACeAEAAAJ4QQAAAniBAAACeMEAAAJ5AQAAAnlBAAACeYEAAAJ5wQAAAnoBAAACekEAAAJ6gQAAAnrBAAACewEAAAJ7QQAAAnuBAAACe8EAAAJ8AQAAAnxBAAADRoHxwEAAAABAAAAIAAAAAQKSW5rUG9pbnRWMQIAAAAJ8gQAAAnzBAAACfQEAAAJ9QQAAAn2BAAACfcEAAAJ+AQAAAn5BAAACfoEAAAJ+wQAAAn8BAAACf0EAAAJ/gQAAAn/BAAACQAFAAAJAQUAAAkCBQAACQMFAAANDgfJAQAAAAEAAAAgAAAABApJbmtQb2ludFYxAgAAAAkEBQAACQUFAAAJBgUAAAkHBQAACQgFAAAJCQUAAAkKBQAACQsFAAAJDAUAAAkNBQAACQ4FAAAJDwUAAAkQBQAACREFAAAJEgUAAAkTBQAACRQFAAAJFQUAAAkWBQAADQ0HywEAAAABAAAAIAAAAAQKSW5rUG9pbnRWMQIAAAAJFwUAAAkYBQAACRkFAAAJGgUAAAkbBQAACRwFAAAJHQUAAAkeBQAACR8FAAAJIAUAAAkhBQAACSIFAAAJIwUAAAkkBQAACSUFAAAJJgUAAAknBQAACSgFAAAJKQUAAAkqBQAACSsFAAAJLAUAAAktBQAACS4FAAAJLwUAAAkwBQAACTEFAAAJMgUAAAkzBQAADQMHzQEAAAABAAAAEAAAAAQKSW5rUG9pbnRWMQIAAAAJNAUAAAk1BQAACTYFAAAJNwUAAAk4BQAACTkFAAAJOgUAAAk7BQAACTwFAAAJPQUAAAk+BQAACT8FAAAJQAUAAAlBBQAACUIFAAAKB88BAAAAAQAAAAABAAAECklua1BvaW50VjECAAAACUMFAAAJRAUAAAlFBQAACUYFAAAJRwUAAAlIBQAACUkFAAAJSgUAAAlLBQAACUwFAAAJTQUAAAlOBQAACU8FAAAJUAUAAAlRBQAACVIFAAAJUwUAAAlUBQAACVUFAAAJVgUAAAlXBQAACVgFAAAJWQUAAAlaBQAACVsFAAAJXAUAAAldBQAACV4FAAAJXwUAAAlgBQAACWEFAAAJYgUAAAljBQAACWQFAAAJZQUAAAlmBQAACWcFAAAJaAUAAAlpBQAACWoFAAAJawUAAAlsBQAACW0FAAAJbgUAAAlvBQAACXAFAAAJcQUAAAlyBQAACXMFAAAJdAUAAAl1BQAACXYFAAAJdwUAAAl4BQAACXkFAAAJegUAAAl7BQAACXwFAAAJfQUAAAl+BQAACX8FAAAJgAUAAAmBBQAACYIFAAAJgwUAAAmEBQAACYUFAAAJhgUAAAmHBQAACYgFAAAJiQUAAAmKBQAACYsFAAAJjAUAAAmNBQAACY4FAAAJjwUAAAmQBQAACZEFAAAJkgUAAAmTBQAACZQFAAAJlQUAAAmWBQAACZcFAAAJmAUAAAmZBQAACZoFAAAJmwUAAAmcBQAACZ0FAAAJngUAAAmfBQAACaAFAAAJoQUAAAmiBQAACaMFAAAJpAUAAAmlBQAACaYFAAAJpwUAAAmoBQAACakFAAAJqgUAAAmrBQAACawFAAAJrQUAAAmuBQAACa8FAAAJsAUAAAmxBQAACbIFAAAJswUAAAm0BQAACbUFAAAJtgUAAAm3BQAACbgFAAAJuQUAAAm6BQAACbsFAAAJvAUAAAm9BQAACb4FAAAJvwUAAAnABQAACcEFAAAJwgUAAAnDBQAACcQFAAAJxQUAAAnGBQAACccFAAAJyAUAAAnJBQAACcoFAAAJywUAAAnMBQAACc0FAAAJzgUAAAnPBQAACdAFAAAJ0QUAAAnSBQAACdMFAAAJ1AUAAAnVBQAACdYFAAAJ1wUAAAnYBQAACdkFAAAJ2gUAAAnbBQAACdwFAAAJ3QUAAAneBQAACd8FAAAJ4AUAAAnhBQAACeIFAAAJ4wUAAAnkBQAACeUFAAAJ5gUAAAnnBQAACegFAAAJ6QUAAAnqBQAACesFAAAJ7AUAAAntBQAACe4FAAAJ7wUAAAnwBQAACfEFAAAJ8gUAAAnzBQAACfQFAAAJ9QUAAAn2BQAACfcFAAAJ+AUAAAn5BQAACfoFAAAJ+wUAAAn8BQAACf0FAAAJ/gUAAAn/BQAACQAGAAAJAQYAAAkCBgAACQMGAAAJBAYAAAkFBgAACQYGAAAJBwYAAA07B9EBAAAAAQAAABAAAAAECklua1BvaW50VjECAAAACQgGAAAJCQYAAAkKBgAACQsGAAAJDAYAAAkNBgAACQ4GAAAJDwYAAAkQBgAACREGAAAJEgYAAAkTBgAACRQGAAAJFQYAAAkWBgAACgfTAQAAAAEAAAAgAAAABApJbmtQb2ludFYxAgAAAAkXBgAACRgGAAAJGQYAAAkaBgAACRsGAAAJHAYAAAkdBgAACR4GAAAJHwYAAAkgBgAACSEGAAAJIgYAAAkjBgAACSQGAAAJJQYAAAkmBgAACScGAAAJKAYAAAkpBgAADQ0H1QEAAAABAAAAIAAAAAQKSW5rUG9pbnRWMQIAAAAJKgYAAAkrBgAACSwGAAAJLQYAAAkuBgAACS8GAAAJMAYAAAkxBgAACTIGAAAJMwYAAAk0BgAACTUGAAAJNgYAAAk3BgAACTgGAAAJOQYAAAk6BgAACTsGAAAJPAYAAAk9BgAADQwH1wEAAAABAAAAEAAAAAQKSW5rUG9pbnRWMQIAAAAJPgYAAAk/BgAACUAGAAAJQQYAAAlCBgAACUMGAAAJRAYAAAlFBgAACUYGAAAJRwYAAAlIBgAACUkGAAANBAfZAQAAAAEAAAAgAAAABApJbmtQb2ludFYxAgAAAAlKBgAACUsGAAAJTAYAAAlNBgAACU4GAAAJTwYAAAlQBgAACVEGAAAJUgYAAAlTBgAACVQGAAAJVQYAAAlWBgAACVcGAAAJWAYAAAlZBgAACVoGAAAJWwYAAAlcBgAADQ0H2wEAAAABAAAAEAAAAAQKSW5rUG9pbnRWMQIAAAAJXQYAAAleBgAACV8GAAAJYAYAAAlhBgAACWIGAAAJYwYAAAlkBgAACWUGAAAJZgYAAAlnBgAACWgGAAAJaQYAAAlqBgAACWsGAAAKB90BAAAAAQAAACAAAAAECklua1BvaW50VjECAAAACWwGAAAJbQYAAAluBgAACW8GAAAJcAYAAAlxBgAACXIGAAAJcwYAAAl0BgAACXUGAAAJdgYAAAl3BgAACXgGAAAJeQYAAAl6BgAACXsGAAAJfAYAAAl9BgAACX4GAAANDQffAQAAAAEAAAAQAAAABApJbmtQb2ludFYxAgAAAAl/BgAACYAGAAAJgQYAAAmCBgAACYMGAAAJhAYAAAmFBgAACYYGAAAJhwYAAAmIBgAACYkGAAAJigYAAAmLBgAACYwGAAAJjQYAAAmOBgAAB+EBAAAAAQAAABAAAAAECklua1BvaW50VjECAAAACY8GAAAJkAYAAAmRBgAACZIGAAAJkwYAAAmUBgAACZUGAAAJlgYAAAmXBgAACZgGAAAJmQYAAAmaBgAACZsGAAAJnAYAAAmdBgAACZ4GAAAH4wEAAAABAAAAEAAAAAQKSW5rUG9pbnRWMQIAAAAJnwYAAAmgBgAACaEGAAAJogYAAAmjBgAACaQGAAAJpQYAAAmmBgAACacGAAAJqAYAAAmpBgAACaoGAAAJqwYAAA0DB+UBAAAAAQAAABAAAAAECklua1BvaW50VjECAAAACawGAAAJrQYAAAmuBgAACa8GAAAJsAYAAAmxBgAACbIGAAAJswYAAAm0BgAACbUGAAAJtgYAAAm3BgAACbgGAAAJuQYAAA0CB+cBAAAAAQAAABAAAAAECklua1BvaW50VjECAAAACboGAAAJuwYAAAm8BgAACb0GAAAJvgYAAAm/BgAACcAGAAAJwQYAAAnCBgAACcMGAAAJxAYAAAnFBgAACcYGAAAJxwYAAA0CB+kBAAAAAQAAABAAAAAECklua1BvaW50VjECAAAACcgGAAAJyQYAAAnKBgAACcsGAAAJzAYAAAnNBgAACc4GAAAJzwYAAAnQBgAACdEGAAAJ0gYAAAnTBgAACdQGAAAJ1QYAAA0CB+sBAAAAAQAAABAAAAAECklua1BvaW50VjECAAAACdYGAAAJ1wYAAAnYBgAACdkGAAAJ2gYAAAnbBgAACdwGAAAJ3QYAAAneBgAACd8GAAAJ4AYAAAnhBgAACeIGAAAJ4wYAAAnkBgAACgftAQAAAAEAAAAgAAAABApJbmtQb2ludFYxAgAAAAnlBgAACeYGAAAJ5wYAAAnoBgAACekGAAAJ6gYAAAnrBgAACewGAAAJ7QYAAAnuBgAACe8GAAAJ8AYAAAnxBgAACfIGAAAJ8wYAAAn0BgAACfUGAAAJ9gYAAAn3BgAACfgGAAAJ+QYAAAn6BgAADQoH7wEAAAABAAAAQAAAAAQKSW5rUG9pbnRWMQIAAAAJ+wYAAAn8BgAACf0GAAAJ/gYAAAn/BgAACQAHAAAJAQcAAAkCBwAACQMHAAAJBAcAAAkFBwAACQYHAAAJBwcAAAkIBwAACQkHAAAJCgcAAAkLBwAACQwHAAAJDQcAAAkOBwAACQ8HAAAJEAcAAAkRBwAACRIHAAAJEwcAAAkUBwAACRUHAAAJFgcAAAkXBwAACRgHAAAJGQcAAAkaBwAACRsHAAAJHAcAAAkdBwAACR4HAAAJHwcAAAkgBwAACSEHAAAJIgcAAA0YB/EBAAAAAQAAACAAAAAECklua1BvaW50VjECAAAACSMHAAAJJAcAAAklBwAACSYHAAAJJwcAAAkoBwAACSkHAAAJKgcAAAkrBwAACSwHAAAJLQcAAAkuBwAACS8HAAAJMAcAAAkxBwAACTIHAAAJMwcAAAk0BwAACTUHAAANDQfzAQAAAAEAAABAAAAABApJbmtQb2ludFYxAgAAAAk2BwAACTcHAAAJOAcAAAk5BwAACToHAAAJOwcAAAk8BwAACT0HAAAJPgcAAAk/BwAACUAHAAAJQQcAAAlCBwAACUMHAAAJRAcAAAlFBwAACUYHAAAJRwcAAAlIBwAACUkHAAAJSgcAAAlLBwAACUwHAAAJTQcAAAlOBwAACU8HAAAJUAcAAAlRBwAACVIHAAAJUwcAAAlUBwAACVUHAAAJVgcAAAlXBwAACVgHAAAJWQcAAAlaBwAACVsHAAANGgf1AQAAAAEAAABAAAAABApJbmtQb2ludFYxAgAAAAlcBwAACV0HAAAJXgcAAAlfBwAACWAHAAAJYQcAAAliBwAACWMHAAAJZAcAAAllBwAACWYHAAAJZwcAAAloBwAACWkHAAAJagcAAAlrBwAACWwHAAAJbQcAAAluBwAACW8HAAAJcAcAAAlxBwAACXIHAAAJcwcAAAl0BwAACXUHAAAJdgcAAAl3BwAACXgHAAAJeQcAAAl6BwAACXsHAAAJfAcAAAl9BwAACX4HAAAJfwcAAAmABwAACYEHAAAJggcAAAmDBwAACYQHAAAJhQcAAA0WB/cBAAAAAQAAACAAAAAECklua1BvaW50VjECAAAACYYHAAAJhwcAAAmIBwAACYkHAAAJigcAAAmLBwAACYwHAAAJjQcAAAmOBwAACY8HAAAJkAcAAAmRBwAACZIHAAAJkwcAAAmUBwAACZUHAAAJlgcAAAmXBwAACZgHAAAJmQcAAAmaBwAACZsHAAAJnAcAAAmdBwAACZ4HAAAJnwcAAA0GB/kBAAAAAQAAACAAAAAECklua1BvaW50VjECAAAACaAHAAAJoQcAAAmiBwAACaMHAAAJpAcAAAmlBwAACaYHAAAJpwcAAAmoBwAACakHAAAJqgcAAAmrBwAACawHAAAJrQcAAAmuBwAACa8HAAAJsAcAAA0PB/sBAAAAAQAAACAAAAAECklua1BvaW50VjECAAAACbEHAAAJsgcAAAmzBwAACbQHAAAJtQcAAAm2BwAACbcHAAAJuAcAAAm5BwAACboHAAAJuwcAAAm8BwAACb0HAAAJvgcAAAm/BwAACcAHAAAJwQcAAAnCBwAACcMHAAAJxAcAAAnFBwAACcYHAAAJxwcAAAnIBwAACckHAAAJygcAAAnLBwAACcwHAAANBAf9AQAAAAEAAAAQAAAABApJbmtQb2ludFYxAgAAAAnNBwAACc4HAAAJzwcAAAnQBwAACdEHAAAJ0gcAAAnTBwAACdQHAAAJ1QcAAAnWBwAACdcHAAAJ2AcAAAnZBwAADQMH/wEAAAABAAAAIAAAAAQKSW5rUG9pbnRWMQIAAAAJ2gcAAAnbBwAACdwHAAAJ3QcAAAneBwAACd8HAAAJ4AcAAAnhBwAACeIHAAAJ4wcAAAnkBwAACeUHAAAJ5gcAAAnnBwAACegHAAAJ6QcAAAnqBwAADQ8HAQIAAAABAAAAAAEAAAQKSW5rUG9pbnRWMQIAAAAJ6wcAAAnsBwAACe0HAAAJ7gcAAAnvBwAACfAHAAAJ8QcAAAnyBwAACfMHAAAJ9AcAAAn1BwAACfYHAAAJ9wcAAAn4BwAACfkHAAAJ+gcAAAn7BwAACfwHAAAJ/QcAAAn+BwAACf8HAAAJAAgAAAkBCAAACQIIAAAJAwgAAAkECAAACQUIAAAJBggAAAkHCAAACQgIAAAJCQgAAAkKCAAACQsIAAAJDAgAAAkNCAAACQ4IAAAJDwgAAAkQCAAACREIAAAJEggAAAkTCAAACRQIAAAJFQgAAAkWCAAACRcIAAAJGAgAAAkZCAAACRoIAAAJGwgAAAkcCAAACR0IAAAJHggAAAkfCAAACSAIAAAJIQgAAAkiCAAACSMIAAAJJAgAAAklCAAACSYIAAAJJwgAAAkoCAAACSkIAAAJKggAAAkrCAAACSwIAAAJLQgAAAkuCAAACS8IAAAJMAgAAAkxCAAACTIIAAAJMwgAAAk0CAAACTUIAAAJNggAAAk3CAAACTgIAAAJOQgAAAk6CAAACTsIAAAJPAgAAAk9CAAACT4IAAAJPwgAAAlACAAACUEIAAAJQggAAAlDCAAACUQIAAAJRQgAAAlGCAAACUcIAAAJSAgAAAlJCAAACUoIAAAJSwgAAAlMCAAACU0IAAAJTggAAAlPCAAACVAIAAAJUQgAAAlSCAAACVMIAAAJVAgAAAlVCAAACVYIAAAJVwgAAAlYCAAACVkIAAAJWggAAAlbCAAACVwIAAAJXQgAAAleCAAACV8IAAAJYAgAAAlhCAAACWIIAAAJYwgAAAlkCAAACWUIAAAJZggAAAlnCAAACWgIAAAJaQgAAAlqCAAACWsIAAAJbAgAAAltCAAACW4IAAAJbwgAAAlwCAAACXEIAAAJcggAAAlzCAAACXQIAAAJdQgAAAl2CAAACXcIAAAJeAgAAAl5CAAACXoIAAAJewgAAAl8CAAACX0IAAAJfggAAAl/CAAACYAIAAAJgQgAAAmCCAAACYMIAAAJhAgAAAmFCAAACYYIAAAJhwgAAAmICAAACYkIAAAJiggAAAmLCAAACYwIAAAJjQgAAAmOCAAACY8IAAAJkAgAAAmRCAAACZIIAAAJkwgAAAmUCAAACZUIAAAJlggAAA1UBwMCAAAAAQAAACAAAAAECklua1BvaW50VjECAAAACZcIAAAJmAgAAAmZCAAACZoIAAAJmwgAAAmcCAAACZ0IAAAJnggAAAmfCAAACaAIAAAJoQgAAAmiCAAACaMIAAAJpAgAAAmlCAAACaYIAAAJpwgAAAmoCAAACakIAAANDQcFAgAAAAEAAABAAAAABApJbmtQb2ludFYxAgAAAAmqCAAACasIAAAJrAgAAAmtCAAACa4IAAAJrwgAAAmwCAAACbEIAAAJsggAAAmzCAAACbQIAAAJtQgAAAm2CAAACbcIAAAJuAgAAAm5CAAACboIAAAJuwgAAAm8CAAACb0IAAAJvggAAAm/CAAACcAIAAAJwQgAAAnCCAAACcMIAAAJxAgAAAnFCAAACcYIAAAJxwgAAAnICAAACckIAAAJyggAAAnLCAAACcwIAAAJzQgAAAnOCAAACc8IAAAJ0AgAAAnRCAAACdIIAAAJ0wgAAAnUCAAACdUIAAAJ1ggAAAnXCAAACdgIAAAJ2QgAAAnaCAAACdsIAAAJ3AgAAAndCAAACd4IAAAJ3wgAAAngCAAACeEIAAAJ4ggAAAnjCAAACeQIAAAJ5QgAAAnmCAAACecIAAANAgcHAgAAAAEAAAAQAAAABApJbmtQb2ludFYxAgAAAAnoCAAACekIAAAJ6ggAAAnrCAAACewIAAAJ7QgAAAnuCAAACe8IAAAJ8AgAAAnxCAAACfIIAAAJ8wgAAA0EBwkCAAAAAQAAAAABAAAECklua1BvaW50VjECAAAACfQIAAAJ9QgAAAn2CAAACfcIAAAJ+AgAAAn5CAAACfoIAAAJ+wgAAAn8CAAACf0IAAAJ/ggAAAn/CAAACQAJAAAJAQkAAAkCCQAACQMJAAAJBAkAAAkFCQAACQYJAAAJBwkAAAkICQAACQkJAAAJCgkAAAkLCQAACQwJAAAJDQkAAAkOCQAACQ8JAAAJEAkAAAkRCQAACRIJAAAJEwkAAAkUCQAACRUJAAAJFgkAAAkXCQAACRgJAAAJGQkAAAkaCQAACRsJAAAJHAkAAAkdCQAACR4JAAAJHwkAAAkgCQAACSEJAAAJIgkAAAkjCQAACSQJAAAJJQkAAAkmCQAACScJAAAJKAkAAAkpCQAACSoJAAAJKwkAAAksCQAACS0JAAAJLgkAAAkvCQAACTAJAAAJMQkAAAkyCQAACTMJAAAJNAkAAAk1CQAACTYJAAAJNwkAAAk4CQAACTkJAAAJOgkAAAk7CQAACTwJAAAJPQkAAAk+CQAACT8JAAAJQAkAAAlBCQAACUIJAAAJQwkAAAlECQAACUUJAAAJRgkAAAlHCQAACUgJAAAJSQkAAAlKCQAACUsJAAAJTAkAAAlNCQAACU4JAAAJTwkAAAlQCQAACVEJAAAJUgkAAAlTCQAACVQJAAAJVQkAAAlWCQAACVcJAAAJWAkAAAlZCQAACVoJAAAJWwkAAAlcCQAACV0JAAAJXgkAAAlfCQAACWAJAAAJYQkAAAliCQAACWMJAAAJZAkAAAllCQAACWYJAAAJZwkAAAloCQAACWkJAAAJagkAAAlrCQAACWwJAAAJbQkAAAluCQAACW8JAAAJcAkAAAlxCQAACXIJAAAJcwkAAAl0CQAACXUJAAAJdgkAAAl3CQAACXgJAAAJeQkAAAl6CQAACXsJAAAJfAkAAAl9CQAACX4JAAAJfwkAAAmACQAACYEJAAAJggkAAAmDCQAACYQJAAAJhQkAAAmGCQAACYcJAAAJiAkAAAmJCQAACYoJAAAJiwkAAAmMCQAACY0JAAAJjgkAAAmPCQAACZAJAAAJkQkAAAmSCQAACZMJAAAJlAkAAAmVCQAACZYJAAAJlwkAAAmYCQAACZkJAAAJmgkAAAmbCQAACZwJAAAJnQkAAAmeCQAACZ8JAAAJoAkAAAmhCQAACaIJAAAJowkAAAmkCQAACaUJAAAJpgkAAAmnCQAACagJAAAJqQkAAAmqCQAACasJAAAJrAkAAAmtCQAACa4JAAAJrwkAAAmwCQAACbEJAAAJsgkAAAmzCQAACbQJAAAJtQkAAAm2CQAACbcJAAAJuAkAAAm5CQAACboJAAAJuwkAAAm8CQAACb0JAAAJvgkAAAm/CQAACcAJAAAJwQkAAAnCCQAACcMJAAAJxAkAAAnFCQAACcYJAAAJxwkAAAnICQAACckJAAAJygkAAAnLCQAACcwJAAAJzQkAAAnOCQAACc8JAAAJ0AkAAAnRCQAACdIJAAAJ0wkAAAnUCQAACdUJAAAJ1gkAAAnXCQAACdgJAAAJ2QkAAAnaCQAACdsJAAAJ3AkAAAndCQAACd4JAAAJ3wkAAAngCQAACeEJAAAJ4gkAAAnjCQAACeQJAAAJ5QkAAAnmCQAACecJAAAJ6AkAAAnpCQAACeoJAAAJ6wkAAAnsCQAACe0JAAAJ7gkAAAnvCQAACfAJAAAJ8QkAAAnyCQAACfMJAAAHCwIAAAABAAAAIAAAAAQKSW5rUG9pbnRWMQIAAAAJ9AkAAAn1CQAACfYJAAAJ9wkAAAn4CQAACfkJAAAJ+gkAAAn7CQAACfwJAAAJ/QkAAAn+CQAACf8JAAAJAAoAAAkBCgAACQIKAAAJAwoAAAkECgAACQUKAAAJBgoAAAkHCgAACQgKAAAJCQoAAA0KBw0CAAAAAQAAACAAAAAECklua1BvaW50VjECAAAACQoKAAAJCwoAAAkMCgAACQ0KAAAJDgoAAAkPCgAACRAKAAAJEQoAAAkSCgAACRMKAAAJFAoAAAkVCgAACRYKAAAJFwoAAAkYCgAACRkKAAAJGgoAAAkbCgAACRwKAAAJHQoAAAkeCgAACR8KAAAJIAoAAAkhCgAACSIKAAAJIwoAAAkkCgAACSUKAAAJJgoAAAknCgAACSgKAAAKBw8CAAAAAQAAABAAAAAECklua1BvaW50VjECAAAACSkKAAAJKgoAAAkrCgAACSwKAAAJLQoAAAkuCgAACS8KAAAJMAoAAAkxCgAACTIKAAANBgcRAgAAAAEAAAAQAAAABApJbmtQb2ludFYxAgAAAAkzCgAACTQKAAAJNQoAAAk2CgAACTcKAAAJOAoAAAk5CgAACToKAAAJOwoAAAk8CgAACT0KAAAJPgoAAAk/CgAACUAKAAAJQQoAAAlCCgAABxMCAAAAAQAAAIAAAAAECklua1BvaW50VjECAAAACUMKAAAJRAoAAAlFCgAACUYKAAAJRwoAAAlICgAACUkKAAAJSgoAAAlLCgAACUwKAAAJTQoAAAlOCgAACU8KAAAJUAoAAAlRCgAACVIKAAAJUwoAAAlUCgAACVUKAAAJVgoAAAlXCgAACVgKAAAJWQoAAAlaCgAACVsKAAAJXAoAAAldCgAACV4KAAAJXwoAAAlgCgAACWEKAAAJYgoAAAljCgAACWQKAAAJZQoAAAlmCgAACWcKAAAJaAoAAAlpCgAACWoKAAAJawoAAAlsCgAACW0KAAAJbgoAAAlvCgAACXAKAAAJcQoAAAlyCgAACXMKAAAJdAoAAAl1CgAACXYKAAAJdwoAAAl4CgAACXkKAAAJegoAAAl7CgAACXwKAAAJfQoAAAl+CgAACX8KAAAJgAoAAAmBCgAACYIKAAAJgwoAAAmECgAACYUKAAAJhgoAAAmHCgAACYgKAAAJiQoAAAmKCgAACYsKAAAJjAoAAAmNCgAACY4KAAAJjwoAAAmQCgAACZEKAAAJkgoAAAmTCgAACZQKAAAJlQoAAAmWCgAACZcKAAAJmAoAAAmZCgAACZoKAAAJmwoAAAmcCgAACZ0KAAAJngoAAAmfCgAACaAKAAAJoQoAAAmiCgAACaMKAAAJpAoAAAmlCgAACaYKAAAJpwoAAAmoCgAACakKAAAJqgoAAAmrCgAACawKAAAJrQoAAAmuCgAACa8KAAAJsAoAAAmxCgAACbIKAAAJswoAAAm0CgAACbUKAAANDQcVAgAAAAEAAAAQAAAABApJbmtQb2ludFYxAgAAAAm2CgAACbcKAAAJuAoAAAm5CgAACboKAAAJuwoAAAm8CgAACb0KAAAJvgoAAAm/CgAACcAKAAAJwQoAAA0EBxcCAAAAAQAAACAAAAAECklua1BvaW50VjECAAAACcIKAAAJwwoAAAnECgAACcUKAAAJxgoAAAnHCgAACcgKAAAJyQoAAAnKCgAACcsKAAAJzAoAAAnNCgAACc4KAAAJzwoAAAnQCgAACdEKAAAJ0goAAAnTCgAACdQKAAAJ1QoAAA0MBxkCAAAAAQAAAIAAAAAECklua1BvaW50VjECAAAACdYKAAAJ1woAAAnYCgAACdkKAAAJ2goAAAnbCgAACdwKAAAJ3QoAAAneCgAACd8KAAAJ4AoAAAnhCgAACeIKAAAJ4woAAAnkCgAACeUKAAAJ5goAAAnnCgAACegKAAAJ6QoAAAnqCgAACesKAAAJ7AoAAAntCgAACe4KAAAJ7woAAAnwCgAACfEKAAAJ8goAAAnzCgAACfQKAAAJ9QoAAAn2CgAACfcKAAAJ+AoAAAn5CgAACfoKAAAJ+woAAAn8CgAACf0KAAAJ/goAAAn/CgAACQALAAAJAQsAAAkCCwAACQMLAAAJBAsAAAkFCwAACQYLAAAJBwsAAAkICwAACQkLAAAJCgsAAAkLCwAACQwLAAAJDQsAAAkOCwAACQ8LAAAJEAsAAAkRCwAACRILAAAJEwsAAAkUCwAACRULAAAJFgsAAAkXCwAACRgLAAAJGQsAAAkaCwAACRsLAAAJHAsAAAkdCwAACR4LAAAJHwsAAAkgCwAACSELAAAJIgsAAAkjCwAACSQLAAAJJQsAAAkmCwAACScLAAAJKAsAAAkpCwAACSoLAAAJKwsAAAksCwAACS0LAAAJLgsAAAkvCwAADSYHGwIAAAABAAAAIAAAAAQKSW5rUG9pbnRWMQIAAAAJMAsAAAkxCwAACTILAAAJMwsAAAk0CwAACTULAAAJNgsAAAk3CwAACTgLAAAJOQsAAAk6CwAACTsLAAAJPAsAAAk9CwAACT4LAAAJPwsAAAlACwAACUELAAAJQgsAAAlDCwAACUQLAAANCwcdAgAAAAEAAACAAAAABApJbmtQb2ludFYxAgAAAAlFCwAACUYLAAAJRwsAAAlICwAACUkLAAAJSgsAAAlLCwAACUwLAAAJTQsAAAlOCwAACU8LAAAJUAsAAAlRCwAACVILAAAJUwsAAAlUCwAACVULAAAJVgsAAAlXCwAACVgLAAAJWQsAAAlaCwAACVsLAAAJXAsAAAldCwAACV4LAAAJXwsAAAlgCwAACWELAAAJYgsAAAljCwAACWQLAAAJZQsAAAlmCwAACWcLAAAJaAsAAAlpCwAACWoLAAAJawsAAAlsCwAACW0LAAAJbgsAAAlvCwAACXALAAAJcQsAAAlyCwAACXMLAAAJdAsAAAl1CwAACXYLAAAJdwsAAAl4CwAACXkLAAAJegsAAAl7CwAACXwLAAAJfQsAAAl+CwAACX8LAAAJgAsAAAmBCwAACYILAAAJgwsAAAmECwAACYULAAAJhgsAAAmHCwAADT0HHwIAAAABAAAAIAAAAAQKSW5rUG9pbnRWMQIAAAAJiAsAAAmJCwAACYoLAAAJiwsAAAmMCwAACY0LAAAJjgsAAAmPCwAACZALAAAJkQsAAAmSCwAACZMLAAAJlAsAAAmVCwAACZYLAAAJlwsAAAmYCwAACZkLAAAJmgsAAAmbCwAACZwLAAAJnQsAAAmeCwAACZ8LAAAJoAsAAAmhCwAACaILAAANBQchAgAAAAEAAAAIAAAABApJbmtQb2ludFYxAgAAAAmjCwAACaQLAAAJpQsAAAmmCwAACacLAAAJqAsAAAmpCwAACaoLAAAHIwIAAAABAAAAQAAAAAQKSW5rUG9pbnRWMQIAAAAJqwsAAAmsCwAACa0LAAAJrgsAAAmvCwAACbALAAAJsQsAAAmyCwAACbMLAAAJtAsAAAm1CwAACbYLAAAJtwsAAAm4CwAACbkLAAAJugsAAAm7CwAACbwLAAAJvQsAAAm+CwAACb8LAAAJwAsAAAnBCwAACcILAAAJwwsAAAnECwAACcULAAAJxgsAAAnHCwAACcgLAAAJyQsAAAnKCwAACcsLAAAJzAsAAAnNCwAACc4LAAAJzwsAAA0bByUCAAAAAQAAACAAAAAECklua1BvaW50VjECAAAACdALAAAJ0QsAAAnSCwAACdMLAAAJ1AsAAAnVCwAACdYLAAAJ1wsAAAnYCwAACdkLAAAJ2gsAAAnbCwAACdwLAAAJ3QsAAAneCwAACd8LAAAJ4AsAAAnhCwAACeILAAAJ4wsAAAnkCwAACeULAAAJ5gsAAA0JBycCAAAAAQAAAEAAAAAECklua1BvaW50VjECAAAACecLAAAJ6AsAAAnpCwAACeoLAAAJ6wsAAAnsCwAACe0LAAAJ7gsAAAnvCwAACfALAAAJ8QsAAAnyCwAACfMLAAAJ9AsAAAn1CwAACfYLAAAJ9wsAAAn4CwAACfkLAAAJ+gsAAAn7CwAACfwLAAAJ/QsAAAn+CwAACf8LAAAJAAwAAAkBDAAACQIMAAAJAwwAAAkEDAAACQUMAAAJBgwAAAkHDAAACQgMAAAJCQwAAAkKDAAACQsMAAAJDAwAAAkNDAAADRkHKQIAAAABAAAAIAAAAAQKSW5rUG9pbnRWMQIAAAAJDgwAAAkPDAAACRAMAAAJEQwAAAkSDAAACRMMAAAJFAwAAAkVDAAACRYMAAAJFwwAAAkYDAAACRkMAAAJGgwAAAkbDAAACRwMAAAJHQwAAAkeDAAACR8MAAAJIAwAAAkhDAAACSIMAAAJIwwAAAkkDAAACSUMAAAJJgwAAAknDAAACSgMAAAJKQwAAAkqDAAACSsMAAAJLAwAAAoHKwIAAAABAAAAgAAAAAQKSW5rUG9pbnRWMQIAAAAJLQwAAAkuDAAACS8MAAAJMAwAAAkxDAAACTIMAAAJMwwAAAk0DAAACTUMAAAJNgwAAAk3DAAACTgMAAAJOQwAAAk6DAAACTsMAAAJPAwAAAk9DAAACT4MAAAJPwwAAAlADAAACUEMAAAJQgwAAAlDDAAACUQMAAAJRQwAAAlGDAAACUcMAAAJSAwAAAlJDAAACUoMAAAJSwwAAAlMDAAACU0MAAAJTgwAAAlPDAAACVAMAAAJUQwAAAlSDAAACVMMAAAJVAwAAAlVDAAACVYMAAAJVwwAAAlYDAAACVkMAAAJWgwAAAlbDAAACVwMAAAJXQwAAAleDAAACV8MAAAJYAwAAAlhDAAACWIMAAAJYwwAAAlkDAAACWUMAAAJZgwAAAlnDAAACWgMAAAJaQwAAAlqDAAACWsMAAAJbAwAAAltDAAACW4MAAAJbwwAAAlwDAAACXEMAAAJcgwAAAlzDAAACXQMAAAJdQwAAAl2DAAACXcMAAAJeAwAAAl5DAAACXoMAAAJewwAAAl8DAAACX0MAAAJfgwAAAl/DAAACYAMAAAJgQwAAAmCDAAACYMMAAAJhAwAAAmFDAAACYYMAAAJhwwAAAmIDAAACYkMAAANIwctAgAAAAEAAAAgAAAABApJbmtQb2ludFYxAgAAAAmKDAAACYsMAAAJjAwAAAmNDAAACY4MAAAJjwwAAAmQDAAACZEMAAAJkgwAAAmTDAAACZQMAAAJlQwAAAmWDAAACZcMAAAJmAwAAAmZDAAACZoMAAAJmwwAAAmcDAAACZ0MAAAJngwAAAmfDAAACaAMAAAJoQwAAA0IBy8CAAAAAQAAAEAAAAAECklua1BvaW50VjECAAAACaIMAAAJowwAAAmkDAAACaUMAAAJpgwAAAmnDAAACagMAAAJqQwAAAmqDAAACasMAAAJrAwAAAmtDAAACa4MAAAJrwwAAAmwDAAACbEMAAAJsgwAAAmzDAAACbQMAAAJtQwAAAm2DAAACbcMAAAJuAwAAAm5DAAACboMAAAJuwwAAAm8DAAACb0MAAAJvgwAAAm/DAAACcAMAAAJwQwAAAnCDAAACcMMAAAJxAwAAAnFDAAACcYMAAAJxwwAAAnIDAAACckMAAAJygwAAAnLDAAACcwMAAAJzQwAAAnODAAACc8MAAAJ0AwAAAnRDAAACdIMAAAJ0wwAAAnUDAAADQ0HMQIAAAABAAAAEAAAAAQKSW5rUG9pbnRWMQIAAAAJ1QwAAAnWDAAACdcMAAAJ2AwAAAnZDAAACdoMAAAJ2wwAAAncDAAACd0MAAAJ3gwAAA0GBzMCAAAAAQAAACAAAAAECklua1BvaW50VjECAAAACd8MAAAJ4AwAAAnhDAAACeIMAAAJ4wwAAAnkDAAACeUMAAAJ5gwAAAnnDAAACegMAAAJ6QwAAAnqDAAACesMAAAJ7AwAAAntDAAACe4MAAAJ7wwAAAnwDAAACfEMAAAJ8gwAAAnzDAAADQsHNQIAAAABAAAAIAAAAAQKSW5rUG9pbnRWMQIAAAAJ9AwAAAn1DAAACfYMAAAJ9wwAAAn4DAAACfkMAAAJ+gwAAAn7DAAACfwMAAAJ/QwAAAn+DAAACf8MAAAJAA0AAAkBDQAACQINAAAJAw0AAAkEDQAACQUNAAAJBg0AAAkHDQAACQgNAAAJCQ0AAAkKDQAACQsNAAAJDA0AAA0HBzcCAAAAAQAAACAAAAAECklua1BvaW50VjECAAAACQ0NAAAJDg0AAAkPDQAACRANAAAJEQ0AAAkSDQAACRMNAAAJFA0AAAkVDQAACRYNAAAJFw0AAAkYDQAACRkNAAAJGg0AAAkbDQAACRwNAAAJHQ0AAAkeDQAACR8NAAAJIA0AAAkhDQAACSINAAAJIw0AAAkkDQAADQgHOQIAAAABAAAAQAAAAAQKSW5rUG9pbnRWMQIAAAAJJQ0AAAkmDQAACScNAAAJKA0AAAkpDQAACSoNAAAJKw0AAAksDQAACS0NAAAJLg0AAAkvDQAACTANAAAJMQ0AAAkyDQAACTMNAAAJNA0AAAk1DQAACTYNAAAJNw0AAAk4DQAACTkNAAAJOg0AAAk7DQAACTwNAAAJPQ0AAAk+DQAACT8NAAAJQA0AAAlBDQAACUINAAAJQw0AAAlEDQAACUUNAAAJRg0AAAlHDQAACUgNAAAJSQ0AAAlKDQAADRoHOwIAAAABAAAAEAAAAAQKSW5rUG9pbnRWMQIAAAAJSw0AAAlMDQAACU0NAAAJTg0AAAlPDQAACVANAAAJUQ0AAAlSDQAACVMNAAAJVA0AAAlVDQAACVYNAAANBAc9AgAAAAEAAABAAAAABApJbmtQb2ludFYxAgAAAAlXDQAACVgNAAAJWQ0AAAlaDQAACVsNAAAJXA0AAAldDQAACV4NAAAJXw0AAAlgDQAACWENAAAJYg0AAAljDQAACWQNAAAJZQ0AAAlmDQAACWcNAAAJaA0AAAlpDQAACWoNAAAJaw0AAAlsDQAACW0NAAAJbg0AAAlvDQAACXANAAAJcQ0AAAlyDQAACXMNAAAJdA0AAAl1DQAACXYNAAAJdw0AAAl4DQAACXkNAAAJeg0AAAl7DQAACXwNAAAJfQ0AAAl+DQAACX8NAAAJgA0AAAmBDQAACYINAAAJgw0AAAmEDQAACYUNAAANEQc/AgAAAAEAAAAQAAAABApJbmtQb2ludFYxAgAAAAmGDQAACYcNAAAJiA0AAAmJDQAACYoNAAAJiw0AAAmMDQAACY0NAAAJjg0AAAmPDQAACZANAAANBQdBAgAAAAEAAAAQAAAABApJbmtQb2ludFYxAgAAAAmRDQAACZINAAAJkw0AAAmUDQAACZUNAAAJlg0AAAmXDQAACZgNAAAJmQ0AAAmaDQAADQYHQwIAAAABAAAAIAAAAAQKSW5rUG9pbnRWMQIAAAAJmw0AAAmcDQAACZ0NAAAJng0AAAmfDQAACaANAAAJoQ0AAAmiDQAACaMNAAAJpA0AAAmlDQAACaYNAAAJpw0AAAmoDQAACakNAAAJqg0AAAmrDQAACawNAAAJrQ0AAAmuDQAACa8NAAAJsA0AAAmxDQAACbINAAAJsw0AAAm0DQAACbUNAAAJtg0AAAm3DQAADQMHRQIAAAABAAAAIAAAAAQKSW5rUG9pbnRWMQIAAAAJuA0AAAm5DQAACboNAAAJuw0AAAm8DQAACb0NAAAJvg0AAAm/DQAACcANAAAJwQ0AAAnCDQAACcMNAAAJxA0AAAnFDQAACcYNAAAJxw0AAAnIDQAACckNAAAJyg0AAAnLDQAACcwNAAAJzQ0AAAnODQAACc8NAAAJ0A0AAAnRDQAACdINAAANBQdHAgAAAAEAAAAgAAAABApJbmtQb2ludFYxAgAAAAnTDQAACdQNAAAJ1Q0AAAnWDQAACdcNAAAJ2A0AAAnZDQAACdoNAAAJ2w0AAAncDQAACd0NAAAJ3g0AAAnfDQAACeANAAAJ4Q0AAAniDQAACeMNAAAJ5A0AAAnlDQAACeYNAAAJ5w0AAAnoDQAACekNAAAJ6g0AAAnrDQAACewNAAAJ7Q0AAAnuDQAACe8NAAAJ8A0AAAnxDQAACgdJAgAAAAEAAAAgAAAABApJbmtQb2ludFYxAgAAAAnyDQAACfMNAAAJ9A0AAAn1DQAACfYNAAAJ9w0AAAn4DQAACfkNAAAJ+g0AAAn7DQAACfwNAAAJ/Q0AAAn+DQAACf8NAAAJAA4AAAkBDgAACQIOAAAJAw4AAAkEDgAACQUOAAAJBg4AAAkHDgAACQgOAAAJCQ4AAAkKDgAACQsOAAAJDA4AAA0FB0sCAAAAAQAAAEAAAAAECklua1BvaW50VjECAAAACQ0OAAAJDg4AAAkPDgAACRAOAAAJEQ4AAAkSDgAACRMOAAAJFA4AAAkVDgAACRYOAAAJFw4AAAkYDgAACRkOAAAJGg4AAAkbDgAACRwOAAAJHQ4AAAkeDgAACR8OAAAJIA4AAAkhDgAACSIOAAAJIw4AAAkkDgAACSUOAAAJJg4AAAknDgAACSgOAAAJKQ4AAAkqDgAACSsOAAAJLA4AAAktDgAACS4OAAAJLw4AAAkwDgAACTEOAAAJMg4AAAkzDgAACTQOAAAJNQ4AAAk2DgAADRYHTQIAAAABAAAAIAAAAAQKSW5rUG9pbnRWMQIAAAAJNw4AAAk4DgAACTkOAAAJOg4AAAk7DgAACTwOAAAJPQ4AAAk+DgAACT8OAAAJQA4AAAlBDgAACUIOAAAJQw4AAAlEDgAACUUOAAAJRg4AAAlHDgAACUgOAAAJSQ4AAAlKDgAACUsOAAAJTA4AAAlNDgAACU4OAAAJTw4AAAlQDgAADQYHTwIAAAABAAAAQAAAAAQKSW5rUG9pbnRWMQIAAAAJUQ4AAAlSDgAACVMOAAAJVA4AAAlVDgAACVYOAAAJVw4AAAlYDgAACVkOAAAJWg4AAAlbDgAACVwOAAAJXQ4AAAleDgAACV8OAAAJYA4AAAlhDgAACWIOAAAJYw4AAAlkDgAACWUOAAAJZg4AAAlnDgAACWgOAAAJaQ4AAAlqDgAACWsOAAAJbA4AAAltDgAACW4OAAAJbw4AAAlwDgAACXEOAAAJcg4AAAlzDgAACXQOAAAJdQ4AAAl2DgAACXcOAAAJeA4AAAl5DgAACXoOAAAJew4AAAl8DgAACX0OAAAJfg4AAAl/DgAACYAOAAAJgQ4AAAmCDgAACYMOAAAJhA4AAAmFDgAACYYOAAAJhw4AAAmIDgAADQgHUQIAAAABAAAAIAAAAAQKSW5rUG9pbnRWMQIAAAAJiQ4AAAmKDgAACYsOAAAJjA4AAAmNDgAACY4OAAAJjw4AAAmQDgAACZEOAAAJkg4AAAmTDgAACZQOAAAJlQ4AAAmWDgAACZcOAAAJmA4AAAmZDgAACZoOAAAJmw4AAAmcDgAACZ0OAAAJng4AAA0KB1MCAAAAAQAAABAAAAAECklua1BvaW50VjECAAAACZ8OAAAJoA4AAAmhDgAACaIOAAAJow4AAAmkDgAACaUOAAAJpg4AAAmnDgAACagOAAAJqQ4AAAmqDgAACasOAAAJrA4AAAmtDgAACgdVAgAAAAEAAAAEAAAABApJbmtQb2ludFYxAgAAAAmuDgAADQMHVwIAAAABAAAAQAAAAAQKSW5rUG9pbnRWMQIAAAAJrw4AAAmwDgAACbEOAAAJsg4AAAmzDgAACbQOAAAJtQ4AAAm2DgAACbcOAAAJuA4AAAm5DgAACboOAAAJuw4AAAm8DgAACb0OAAAJvg4AAAm/DgAACcAOAAAJwQ4AAAnCDgAACcMOAAAJxA4AAAnFDgAACcYOAAAJxw4AAAnIDgAACckOAAAJyg4AAAnLDgAACcwOAAAJzQ4AAAnODgAACc8OAAAJ0A4AAAnRDgAACdIOAAAJ0w4AAAnUDgAACdUOAAAJ1g4AAAnXDgAACdgOAAAJ2Q4AAAnaDgAACdsOAAAJ3A4AAAndDgAACd4OAAAJ3w4AAA0PB1kCAAAAAQAAABAAAAAECklua1BvaW50VjECAAAACeAOAAAJ4Q4AAAniDgAACeMOAAAJ5A4AAAnlDgAACeYOAAAJ5w4AAAnoDgAACekOAAAJ6g4AAAnrDgAACewOAAAJ7Q4AAA0CB1sCAAAAAQAAACAAAAAECklua1BvaW50VjECAAAACe4OAAAJ7w4AAAnwDgAACfEOAAAJ8g4AAAnzDgAACfQOAAAJ9Q4AAAn2DgAACfcOAAAJ+A4AAAn5DgAACfoOAAAJ+w4AAAn8DgAACf0OAAAJ/g4AAA0PBVwCAAAKSW5rUG9pbnRWMQQAAAABWAFZDlByZXNzdXJlRmFjdG9yCVRpbWVTdGFtcAAAAAAGBgsQAgAAADdJVhx6Lds/1B9tgaMu2j8AAAA/AAAAAAAAAAABXQIAAFwCAAAB8+ms3mPbP6QV5oMf29k/AAAAPx8AAAAAAAAAAV4CAABcAgAAAfPprN5j2z+kFeaDH9vZPwAAAD8fAAAAAAAAAAFfAgAAXAIAAAHz6azeY9s/pBXmgx/b2T8AAAA/HwAAAAAAAAABYAIAAFwCAACh8pZYLnvbP/xWptE829o/AAAAPz4AAAAAAAAAAWECAABcAgAAzwcf4OSE2z+c9mAhipjbPwAAAD8+AAAAAAAAAAFiAgAAXAIAAPwcp2ebjts/pP6ccItm3D8AAAA/TgAAAAAAAAABYwIAAFwCAACHx+CgYJbbP0xML2qvP90/AAAAP04AAAAAAAAAAWQCAABcAgAAzZx9PUOa2z/o6+m5/PzdPwAAAD9dAAAAAAAAAAFlAgAAXAIAAIfH4KBglts/SAD4tASk3j8AAAA/XQAAAAAAAAABZgIAAFwCAACHx+CgYJbbP0gA+LQEpN4/AAAAP20AAAAAAAAAAWcCAABcAgAAh8fgoGCW2z9IAPi0BKTePwAAAD9tAAAAAAAAAAFoAgAAXAIAAIfH4KBglts/SAD4tASk3j8AAAA/bQAAAAAAAAABaQIAAFwCAACkN6zKghfVP2zWx4Vy1Mc/AAAAPwAAAAAAAAAAAWoCAABcAgAAWozM6Fw+1T+U2BI09VnHPwAAAD8fAAAAAAAAAAFrAgAAXAIAAFqMzOhcPtU/lNgSNPVZxz8AAAA/HwAAAAAAAAABbAIAAFwCAABajMzoXD7VP5TYEjT1Wcc/AAAAPz4AAAAAAAAAAW0CAABcAgAAaAv9FaR41T90fGPgRyLHPwAAAD8+AAAAAAAAAAFuAgAAXAIAADYgMkmqmdU/2DYNNiUXxz8AAAA/PgAAAAAAAAABbwIAAFwCAAC9X8rfzbbVPxTCuYpqLcc/AAAAP10AAAAAAAAAAXACAABcAgAAXl93ix3O1T8wHmneF2XHPwAAAD9dAAAAAAAAAAFxAgAAXAIAAC7fTWHF2dU/UHoYMsWcxz8AAAA/bQAAAAAAAAABcgIAAFwCAABztOr9p93VP6iOJi3NQ8g/AAAAP20AAAAAAAAAAXMCAABcAgAA6QmxxOLV1T9oXd59st/IPwAAAD9tAAAAAAAAAAF0AgAAXAIAAOx0UmeEwNU/4M2bzGe+yT8AAAA/jAAAAAAAAAABdQIAAFwCAABLdaW7NKnVP1g+WRsdnco/AAAAP4wAAAAAAAAAAXYCAABcAgAAIcu+1h+K1T/QrhZq0nvLPwAAAD+MAAAAAAAAAAF3AgAAXAIAALFLO1UoZ9U/SB/UuIdazD8AAAA/rAAAAAAAAAABeAIAAFwCAACGoVRwE0jVPwjuiwlt9sw/AAAAP6wAAAAAAAAAAXkCAABcAgAA56GnxMMw1T+IMZcFDXzNPwAAAD+sAAAAAAAAAAF6AgAAXAIAAIx3l7VWHdU/KKSfAkXgzT8AAAA/ywAAAAAAAAABewIAAFwCAABeYg8uoBPVPyDRUVVaOc4/AAAAP8sAAAAAAAAAAXwCAABcAgAAGY1ykb0P1T+g56r+5GXOPwAAAD/LAAAAAAAAAAF9AgAAXAIAABmNcpG9D9U/+M4Gp9ezzj8AAAA/2gAAAAAAAAABfgIAAFwCAACkN6zKghfVP3jlX1Bi4M4/AAAAP9oAAAAAAAAAAX8CAABcAgAA/2G82e8q1T/4+7j57AzPPwAAAD/6AAAAAAAAAAGAAgAAXAIAABFMjqnYT9U/UOMUot9azz8AAAA/+gAAAAAAAAABgQIAAFwCAABQS+gAeH7VP/Aoa0wCZs8/AAAAPwkBAAAAAAAAAYICAABcAgAAeYotQ+uy1T9Q4xSi31rPPwAAAD8JAQAAAAAAAAGDAgAAXAIAALiJh5qK4dU/uJ2+97xPzz8AAAA/GQEAAAAAAAABhAIAAFwCAABrcwYWwx3WP1i2Yk/KAc8/AAAAPxkBAAAAAAAAAYUCAABcAgAA8Ef9CUVQ1j9ALQGpB3HOPwAAAD88AQAAAAAAAAGGAgAAXAIAAPBH/QlFUNY/QC0BqQdxzj8AAAA/PAEAAAAAAAABhwIAAFwCAADwR/0JRVDWP0AtAakHcc4/AAAAPzwBAAAAAAAAAYgCAABcAgAA8Ef9CUVQ1j9ALQGpB3HOPwAAAD9MAQAAAAAAAAGJAgAAXAIAAGJRjo67vMw/yOrVgHp7yD8AAAA/AAAAAAAAAAABigIAAFwCAABiUY6Ou7zMP8jq1YB6e8g/AAAAPx8AAAAAAAAAAYsCAABcAgAAYlGOjru8zD/I6tWAenvIPwAAAD8fAAAAAAAAAAGMAgAAXAIAAGJRjo67vMw/yOrVgHp7yD8AAAA/LwAAAAAAAAABjQIAAFwCAADM+s7KbwrNP6iOJi3NQ8g/AAAAPy8AAAAAAAAAAY4CAABcAgAAgk/v6EkxzT/s7CAv/QDIPwAAAD9OAAAAAAAAAAGPAgAAXAIAAHx5rKMGXM0/0JBx20/Jxz8AAAA/TgAAAAAAAAABkAIAAFwCAACM+NzQTZbNPxTva91/hsc/AAAAP04AAAAAAAAAAZECAABcAgAAEM3TxM/IzT+U2BI09VnHPwAAAD9eAAAAAAAAAAGSAgAAXAIAAGYhoY75Bs4/lNgSNPVZxz8AAAA/XgAAAAAAAAABkwIAAFwCAACkIPvlmDXOPzAead4XZcc/AAAAP30AAAAAAAAAAZQCAABcAgAAoEq4oFVgzj/QY7+IOnDHPwAAAD99AAAAAAAAAAGVAgAAXAIAALafKxPgb84/bNbHhXLUxz8AAAA/fQAAAAAAAAABlgIAAFwCAABASmVMpXfOPwxJ0IKqOMg/AAAAP5wAAAAAAAAAAZcCAABcAgAAcMqOdv1rzj8EozQo1erIPwAAAD+cAAAAAAAAAAGYAgAAXAIAAABLC/UFSc4//PyYzf+cyT8AAAA/nAAAAAAAAAABmQIAAFwCAABK9urWKyLOPzziqcdvZco/AAAAP6wAAAAAAAAAAZoCAABcAgAAqvY9K9wKzj/4sGEYVQHLPwAAAD+sAAAAAAAAAAGbAgAAXAIAADx3uqnk580/0K4WatJ7yz8AAAA/ywAAAAAAAAABnAIAAFwCAABs9+PTPNzNP5hQHGiivss/AAAAP8sAAAAAAAAAAZ0CAABcAgAAbPfj0zzczT9Q8iFmcgHMPwAAAD/LAAAAAAAAAAGeAgAAXAIAAGz349M83M0/UPIhZnIBzD8AAAA/ywAAAAAAAAABnwIAAFwCAAAGIU46SR7OPzCWchLFycs/AAAAP+oAAAAAAAAAAaACAABcAgAAivVELstQzj949GwU9YbLPwAAAD/qAAAAAAAAAAGhAgAAXAIAAOBJEvj0js4/0K4WatJ7yz8AAAA/CgEAAAAAAAABogIAAFwCAADASBn749TOP1CYvcBHT8s/AAAAPwoBAAAAAAAAAaMCAABcAgAAzsdJKCsPzz9QmL3AR0/LPwAAAD8KAQAAAAAAAAGkAgAAXAIAABDHo3/KPc8/GDrDvheSyz8AAAA/GQEAAAAAAAABpQIAAFwCAADEG8SdpGTPP1DyIWZyAcw/AAAAPxkBAAAAAAAAAaYCAABcAgAA2HA3EC90zz+I1zJg4snMPwAAAD84AQAAAAAAAAGnAgAAXAIAAMQbxJ2kZM8/CEjwrpeozT8AAAA/OAEAAAAAAAABqAIAAFwCAAD4cTANQC7PP4C4rf1Mh84/AAAAP0gBAAAAAAAAAakCAABcAgAABB62l8bYzj9Q4xSi31rPPwAAAD9IAQAAAAAAAAGqAgAAXAIAAPp0yK/Cc84/eGx2SKLrzz8AAAA/WAEAAAAAAAABqwIAAFwCAACATFdGx+vNP+wpaXjKHNA/AAAAP1gBAAAAAAAAAawCAABcAgAAPHpSTGctzT+snrwjhQbQPwAAAD93AQAAAAAAAAGtAgAAXAIAADx6UkxnLc0/rJ68I4UG0D8AAAA/dwEAAAAAAAABrgIAAFwCAAA8elJMZy3NP6yevCOFBtA/AAAAP3cBAAAAAAAAAa8CAABcAgAAPHpSTGctzT+snrwjhQbQPwAAAD+HAQAAAAAAAAGwAgAAXAIAACy6XNz7GL8//PyYzf+cyT8AAAA/AAAAAAAAAAABsQIAAFwCAAAsulzc+xi/P/z8mM3/nMk/AAAAPx8AAAAAAAAAAbICAABcAgAALLpc3PsYvz/8/JjN/5zJPwAAAD8fAAAAAAAAAAGzAgAAXAIAACy6XNz7GL8//PyYzf+cyT8AAAA/HwAAAAAAAAABtAIAAFwCAAAsulzc+xi/P/z8mM3/nMk/AAAAPz4AAAAAAAAAAbUCAABcAgAATrtV2QzTvj/w3RNralrLPwAAAD8+AAAAAAAAAAG2AgAAXAIAADhm4maCw74/GGd1ES3ryz8AAAA/PgAAAAAAAAABtwIAAFwCAABuvE7WHY2+P+iR3LW/vsw/AAAAP10AAAAAAAAAAbgCAABcAgAAumcuuENmvj/o60Bb6nDNPwAAAD9dAAAAAAAAAAG5AgAAXAIAAHho1GCkN74/SABPVvIXzj8AAAA/XQAAAAAAAAABugIAAFwCAAA6aXoJBQm+P/jOBqfXs84/AAAAP20AAAAAAAAAAbsCAABcAgAAJBQHl3r5vT+QbsH2JHHPPwAAAD9tAAAAAAAAAAG8AgAAXAIAABC/kyTw6b0/2CYgnn/gzz8AAAA/jAAAAAAAAAABvQIAAFwCAAAQv5Mk8Om9P1yS6nd+LdA/AAAAP4wAAAAAAAAAAb4CAABcAgAArr5A0D8Bvj9sQMIhVUnQPwAAAD+MAAAAAAAAAAG/AgAAXAIAAPC9miffL74/CIYYzHdU0D8AAAA/rAAAAAAAAAABwAIAAFwCAABEEmjxCG6+Pzhj7XbmTtA/AAAAP6wAAAAAAAAAAcECAABcAgAATrtV2QzTvj/410AioTjQPwAAAD+sAAAAAAAAAAHCAgAAXAIAAFpkQ8EQOL8/7ClpeMoc0D8AAAA/ywAAAAAAAAABwwIAAFwCAAB2YqQbn6y/P9x7kc7zANA/AAAAP8sAAAAAAAAAAcQCAABcAgAAwAXJgdEIwD/4VR2fF7/PPwAAAD/LAAAAAAAAAAHFAgAAXAIAANGE+a4YQ8A/kG7B9iRxzz8AAAA/2gAAAAAAAAABxgIAAFwCAADhAyrcX33APziHZU4yI88/AAAAP9oAAAAAAAAAAccCAABcAgAAq629bMSzwD9YtmJPygHPPwAAAD/6AAAAAAAAAAHIAgAAXAIAADCCtGBG5sA/4J8Jpj/Vzj8AAAA/+gAAAAAAAAAByQIAAFwCAAAVV/6oeAHBP8BDWlKSnc4/AAAAP/oAAAAAAAAAAcoCAABcAgAAcIEOuOUUwT/gRaUAFSPOPwAAAD8ZAQAAAAAAAAHLAgAAXAIAACqscRsDEcE/4Bjzrf/JzT8AAAA/GQEAAAAAAAABzAIAAFwCAADl1tR+IA3BPyh37a8vh80/AAAAPxkBAAAAAAAAAc0CAABcAgAA5dbUfiANwT8od+2vL4fNPwAAAD84AQAAAAAAAAHOAgAAXAIAAOXW1H4gDcE/KHftry+HzT8AAAA/OAEAAAAAAAABzwIAAFwCAADl1tR+IA3BPyh37a8vh80/AAAAPzgBAAAAAAAAAdACAABcAgAAAAKLNu7xwD8YOsO+F5LLPwAAAD8AAAAAAAAAAAHRAgAAXAIAAAACizbu8cA/GDrDvheSyz8AAAA/HwAAAAAAAAAB0gIAAFwCAAAVV/6oeAHBPwgbPlyCT80/AAAAPx8AAAAAAAAAAdMCAABcAgAARdcn09D1wD+AuK39TIfOPwAAAD8vAAAAAAAAAAHUAgAAXAIAALos7pkL7sA/GLLM8sT2zz8AAAA/LwAAAAAAAAAB1QIAAFwCAAAwgrRgRubAPwSzyh6NrdA/AAAAP04AAAAAAAAAAdYCAABcAgAAYALeip7awD8gad4XZZfRPwAAAD9OAAAAAAAAAAHXAgAAXAIAANVXpFHZ0sA/iCvEvENa0j8AAAA/TgAAAAAAAAAB2AIAAFwCAAAG2M17McfAP4iFKGJuDNM/AAAAP14AAAAAAAAAAdkCAABcAgAABtjNezHHwD+IhShibgzTPwAAAD9eAAAAAAAAAAHaAgAAXAIAAAbYzXsxx8A/iIUoYm4M0z8AAAA/XgAAAAAAAAAB2wIAAFwCAAAG2M17McfAP4iFKGJuDNM/AAAAP30AAAAAAAAAAdwCAABcAgAAGNomACe1az9oXd59st/IPwAAAD8AAAAAAAAAAAHdAgAAXAIAABjaJgAntWs/aF3efbLfyD8AAAA/DwAAAAAAAAAB3gIAAFwCAAAY2iYAJ7VrP2hd3n2y38g/AAAAPw8AAAAAAAAAAd8CAABcAgAAGNomACe1az9oXd59st/IPwAAAD8vAAAAAAAAAAHgAgAAXAIAABjaJgAntWs/aF3efbLfyD8AAAA/LwAAAAAAAAAB4QIAAFwCAAAY2iYAJ7VrP2hd3n2y38g/AAAAPy8AAAAAAAAAAeICAABcAgAAGNomACe1az9oXd59st/IPwAAAD8vAAAAAAAAAAHjAgAAXAIAABjaJgAntWs/aF3efbLfyD8AAAA/LwAAAAAAAAAB5AIAAFwCAADIlFFjitJnP5ycUx1NWso/AAAAP04AAAAAAAAAAeUCAABcAgAAIP5Gn0b3Yj8Y4F4Z7d/KPwAAAD9tAAAAAAAAAAHmAgAAXAIAAKBx4wRUKV4/8N0Ta2payz8AAAA/bQAAAAAAAAAB5wIAAFwCAADAiaMZaVVYP7Csy7tP9ss/AAAAP20AAAAAAAAAAegCAABcAgAAAOc4yxpkVj/INS1iEofMPwAAAD99AAAAAAAAAAHpAgAAXAIAAGBEznzMclQ/CO6LCW32zD8AAAA/fQAAAAAAAAAB6gIAAFwCAAAA5zjLGmRWPwgbPlyCT80/AAAAP5wAAAAAAAAAAesCAABcAgAAoHHjBFQpXj+IMZcFDXzNPwAAAD+cAAAAAAAAAAHsAgAAXAIAANigse2U6GQ/CEjwrpeozT8AAAA/nAAAAAAAAAAB7QIAAFwCAAAYzsZ1HJ9uP6iNRlm6s80/AAAAP7sAAAAAAAAAAe4CAABcAgAAsP3t/tEqdD8ISPCul6jNPwAAAD+7AAAAAAAAAAHvAgAAXAIAAPgwM8xebHw/KHftry+HzT8AAAA/ywAAAAAAAAAB8AIAAFwCAAAmNVRveJyBP4gxlwUNfM0/AAAAP8sAAAAAAAAAAfECAABcAgAAzNGOeMEChT8IGz5cgk/NPwAAAD/aAAAAAAAAAAHyAgAAXAIAABwa/LfgKog/aNXnsV9EzT8AAAA/2gAAAAAAAAAB8wIAAFwCAABwZQGagpiKP8iPkQc9Oc0/AAAAP+oAAAAAAAAAAfQCAABcAgAAGAhs6NCJjD8IGz5cgk/NPwAAAD/qAAAAAAAAAAH1AgAAXAIAAGxWCW31PI4/wLxDWlKSzT8AAAA/CQEAAAAAAAAB9gIAAFwCAADApz6UnDWPPyiknwJF4M0/AAAAPwkBAAAAAAAAAfcCAABcAgAAtKagwjY2kD9IAE9W8hfOPwAAAD8JAQAAAAAAAAH4AgAAXAIAALSmoMI2NpA/AKJUVMJazj8AAAA/KQEAAAAAAAAB+QIAAFwCAABsUNkn8LGPP/jOBqfXs84/AAAAPykBAAAAAAAAAfoCAABcAgAAbFNxynL3jj/QzLv4VC7PPwAAAD8pAQAAAAAAAAH7AgAAXAIAAGhZoQ94go0/eD/E9YySzz8AAAA/SAEAAAAAAAAB/AIAAFwCAADIuc5jrNaKP3hsdkii688/AAAAP0gBAAAAAAAAAf0CAABcAgAAdHFhJI2uhz/sKWl4yhzQPwAAAD9IAQAAAAAAAAH+AgAAXAIAAMzRjnjBAoU/LLUVzQ8z0D8AAAA/VwEAAAAAAAAB/wIAAFwCAAB6iSE5otqBP9ioQyEJWtA/AAAAP1cBAAAAAAAAAQADAABcAgAApNOdGq1dfj+cHZfMw0PQPwAAAD93AQAAAAAAAAEBAwAAXAIAAFiaKAgbkXc/yPprdzI+0D8AAAA/dwEAAAAAAAABAgMAAFwCAABgrLjXKjJzP0DhyfNc1c8/AAAAP3cBAAAAAAAAAQMDAABcAgAAYKy41yoycz9A4cnzXNXPPwAAAD+WAQAAAAAAAAEEAwAAXAIAAGCsuNcqMnM/QOHJ81zVzz8AAAA/lgEAAAAAAAABBQMAAFwCAABgrLjXKjJzP0DhyfNc1c8/AAAAP5YBAAAAAAAAAQYDAABcAgAAdHT5xg/0hj8s0jEpbcnIPwAAAD8AAAAAAAAAAAEHAwAAXAIAAHR0+cYP9IY/LNIxKW3JyD8AAAA/IAAAAAAAAAABCAMAAFwCAADAsAZ8JAaNP6y72H/inMg/AAAAPyAAAAAAAAAAAQkDAABcAgAAXk87VoqykD8MSdCCqjjIPwAAAD8gAAAAAAAAAAEKAwAAXAIAADKcjIntwpI/0JBx20/Jxz8AAAA/PgAAAAAAAAABCwMAAFwCAACE55FrjzCVP7AHEDWNOMc/AAAAPz4AAAAAAAAAAQwDAABcAgAALo2UXGBnlj8UwrmKai3HPwAAAD8+AAAAAAAAAAENAwAAXAIAAC6NlFxgZ5Y/FMK5imotxz8AAAA/XQAAAAAAAAABDgMAAFwCAAAujZRcYGeWPxTCuYpqLcc/AAAAP10AAAAAAAAAAQ8DAABcAgAALo2UXGBnlj8UwrmKai3HPwAAAD9dAAAAAAAAAAEQAwAAXAIAAKWAZemi0aE/IIfaR9W9xD8AAAA/AAAAAAAAAAABEQMAAFwCAAClgGXpotGhPyCH2kfVvcQ/AAAAPx8AAAAAAAAAARIDAABcAgAApYBl6aLRoT8gh9pH1b3EPwAAAD8fAAAAAAAAAAETAwAAXAIAAFAvMML72KA//N7zPn3qxT8AAAA/HwAAAAAAAAABFAMAAFwCAADQMHwTvXugP3hPsY0yycY/AAAAPy4AAAAAAAAAARUDAABcAgAATBDD/9L+nz/s7CAv/QDIPwAAAD8uAAAAAAAAAAEWAwAAXAIAACJpdL1AJZ8/YLdCI92RyT8AAAA/TgAAAAAAAAABFwMAAFwCAAD4wSV7rkueP/iwYRhVAcs/AAAAP04AAAAAAAAAARgDAABcAgAA0BrXOBxynT9IH9S4h1rMPwAAAD9OAAAAAAAAAAEZAwAAXAIAAE4cI4rdFJ0/wLxDWlKSzT8AAAA/bQAAAAAAAAABGgMAAFwCAADQHW/bnrecP/jOBqfXs84/AAAAP20AAAAAAAAAARsDAABcAgAAJnXUR0s7nD9YEMf09LPPPwAAAD9tAAAAAAAAAAEcAwAAXAIAACh4bOrNgJs/LLUVzQ8z0D8AAAA/jAAAAAAAAAABHQMAAFwCAAB+z9FWegSbP6jLbnaaX9A/AAAAP4wAAAAAAAAAAR4DAABcAgAA1CnPZanNmT/sKWl4yhzQPwAAAD+MAAAAAAAAAAEfAwAAXAIAANQpz2WpzZk/QOHJ81zVzz8AAAA/nAAAAAAAAAABIAMAAFwCAADUKc9lqc2ZP0DhyfNc1c8/AAAAP5wAAAAAAAAAASEDAABcAgAA1CnPZanNmT9A4cnzXNXPPwAAAD+cAAAAAAAAAAEiAwAAXAIAANQpz2WpzZk/QOHJ81zVzz8AAAA/uwAAAAAAAAABIwMAAFwCAAD0wqLjvG6mP9TcqJD6ZMY/AAAAPwAAAAAAAAAAASQDAABcAgAA9MKi47xupj/U3KiQ+mTGPwAAAD8fAAAAAAAAAAElAwAAXAIAAPTCouO8bqY/1NyokPpkxj8AAAA/HwAAAAAAAAABJgMAAFwCAAC0wLDpmvqmP1B6GDLFnMc/AAAAPz4AAAAAAAAAAScDAABcAgAAHm2JyNGNpj9Q1HzX707IPwAAAD8+AAAAAAAAAAEoAwAAXAIAAEoaCFBp8qU/SC7hfBoByT8AAAA/XQAAAAAAAAABKQMAAFwCAAB2x4bXAFelPxxZSCGt1Mk/AAAAP10AAAAAAAAAASoDAABcAgAAdsoeeoOcpD/YVLLEp8nKPwAAAD9dAAAAAAAAAAErAwAAXAIAAIwiKo+Q8aM/cCEfZwrgyz8AAAA/bQAAAAAAAAABLAMAAFwCAACkejWknUajP6gz4rOPAc0/AAAAP20AAAAAAAAAAS0DAABcAgAADicOg9TZoj9gL0xXivbNPwAAAD+MAAAAAAAAAAEuAwAAXAIAAA4nDoPU2aI/WLZiT8oBzz8AAAA/jAAAAAAAAAABLwMAAFwCAABie9tM/hejPyCFGqCvnc8/AAAAP4wAAAAAAAAAATADAABcAgAAN85cxWazoz9M5BLOpxHQPwAAAD+cAAAAAAAAAAExAwAAXAIAAEwgOJVufaQ/yPprdzI+0D8AAAA/nAAAAAAAAAABMgMAAFwCAABKHaDy6zelPzhj7XbmTtA/AAAAP7sAAAAAAAAAATMDAABcAgAAihlipwghpj/410AioTjQPwAAAD+7AAAAAAAAAAE0AwAAXAIAALTAsOma+qY/rJ68I4UG0D8AAAA/uwAAAAAAAAABNQMAAFwCAADeZ/8rLdSnPzi0F6FHfM8/AAAAP9oAAAAAAAAAATYDAABcAgAA8rna+zSeqD/gnwmmP9XOPwAAAD/aAAAAAAAAAAE3AwAAXAIAANphz+YnSak/4EWlABUjzj8AAAA/2gAAAAAAAAABOAMAAFwCAACwtFBfkOSpP2gCmgR1nc0/AAAAP/oAAAAAAAAAATkDAABcAgAA8LOqti8Tqj+QBOWy9yLNPwAAAD/6AAAAAAAAAAE6AwAAXAIAAPCzqrYvE6o/6JHctb++zD8AAAA/+gAAAAAAAAABOwMAAFwCAACECmp6e8WpP5CqgA3NcMw/AAAAPwkBAAAAAAAAATwDAABcAgAA2mHP5idJqT/QCHsP/S3MPwAAAD8JAQAAAAAAAAE9AwAAXAIAAMYP9BYgf6g/kH3OurcXzD8AAAA/KAEAAAAAAAABPgMAAFwCAACIEzJiA5anP9AIew/9Lcw/AAAAPygBAAAAAAAAAT8DAABcAgAA4G0vcTJfpj9oe4MMNZLMPwAAAD84AQAAAAAAAAFAAwAAXAIAAHbHhtcAV6U/MEo7XRouzT8AAAA/OAEAAAAAAAABQQMAAFwCAABMIDiVbn2kPwhI8K6XqM0/AAAAP0gBAAAAAAAAAUIDAABcAgAA4nmP+zx1oz/4zgan17POPwAAAD9IAQAAAAAAAAFDAwAAXAIAAOJ5j/s8daM/+M4Gp9ezzj8AAAA/ZwEAAAAAAAABRAMAAFwCAADieY/7PHWjP/jOBqfXs84/AAAAP2cBAAAAAAAAAUUDAABcAgAA4nmP+zx1oz/4zgan17POPwAAAD9nAQAAAAAAAAFGAwAAXAIAAHchNLhhqcM/bDAsK52GyD8AAAA/AAAAAAAAAAABRwMAAFwCAAB3ITS4YanDP2wwLCudhsg/AAAAPx8AAAAAAAAAAUgDAABcAgAAffd2/aR+wz+AbVYctXvKPwAAAD8fAAAAAAAAAAFJAwAAXAIAAILNuULoU8M/SB/UuIdazD8AAAA/HwAAAAAAAAABSgMAAFwCAADNeJkkDi3DP6Dnqv7kZc4/AAAAPz8AAAAAAAAAAUsDAABcAgAA6KNP3NsRwz/I+mt3Mj7QPwAAAD8/AAAAAAAAAAFMAwAAXAIAAAPPBZSp9sI/gPbVGi0z0T8AAAA/PwAAAAAAAAABTQMAAFwCAAAd+rtLd9vCPyxEaBRRDNI/AAAAP04AAAAAAAAAAU4DAABcAgAAHfq7S3fbwj+IWHYPWbPSPwAAAD9OAAAAAAAAAAFPAwAAXAIAAGPPWOhZ38I/KMt+DJEX0z8AAAA/bgAAAAAAAAABUAMAAFwCAAB4JMxa5O7CP8gQ1bazItM/AAAAP24AAAAAAAAAAVEDAABcAgAAeCTMWuTuwj/IENW2syLTPwAAAD9uAAAAAAAAAAFSAwAAXAIAAHgkzFrk7sI/yBDVtrMi0z8AAAA/bgAAAAAAAAABUwMAAFwCAAB4JMxa5O7CP8gQ1bazItM/AAAAP24AAAAAAAAAAVQDAABcAgAA6KNP3NsRwz9IAE9W8hfOPwAAAD8AAAAAAAAAAAFVAwAAXAIAAOijT9zbEcM/SABPVvIXzj8AAAA/DwAAAAAAAAABVgMAAFwCAADoo0/c2xHDP0gAT1byF84/AAAAPw8AAAAAAAAAAVcDAABcAgAA6KNP3NsRwz9IAE9W8hfOPwAAAD8PAAAAAAAAAAFYAwAAXAIAAOijT9zbEcM/SABPVvIXzj8AAAA/HwAAAAAAAAABWQMAAFwCAADoo0/c2xHDP0gAT1byF84/AAAAPx8AAAAAAAAAAVoDAABcAgAA6KNP3NsRwz9IAE9W8hfOPwAAAD8fAAAAAAAAAAFbAwAAXAIAAOijT9zbEcM/SABPVvIXzj8AAAA/HwAAAAAAAAABXAMAAFwCAACCzblC6FPDP/jOBqfXs84/AAAAPz4AAAAAAAAAAV0DAABcAgAAffd2/aR+wz/AFqj/fETOPwAAAD9eAAAAAAAAAAFeAwAAXAIAAIx2pyrsuMM/iF5JWCLVzT8AAAA/XgAAAAAAAAABXwMAAFwCAAAooBGR+PrDP4gxlwUNfM0/AAAAP14AAAAAAAAAAWADAABcAgAAffTeWiI5xD/Ij5EHPTnNPwAAAD99AAAAAAAAAAFhAwAAXAIAAALJ1U6ka8Q/CO6LCW32zD8AAAA/fQAAAAAAAAABYgMAAFwCAACFncxCJp7EP2ioNV9K68w/AAAAP4wAAAAAAAAAAWMDAABcAgAAsUezJzu9xD8wHYkKBdXMPwAAAD+MAAAAAAAAAAFkAwAAXAIAAGWc00UV5MQ/aKg1X0rrzD8AAAA/jAAAAAAAAAABZQMAAFwCAAAb8fNj7wrFP+i+jgjVF80/AAAAP6wAAAAAAAAAAWYDAABcAgAAi3B35eYtxT9oApoEdZ3NPwAAAD+sAAAAAAAAAAFnAwAAXAIAAFvwTbuOOcU/SABPVvIXzj8AAAA/rAAAAAAAAAABaAMAAFwCAABwRcEtGUnFP0Bas/scys4/AAAAP8sAAAAAAAAAAWkDAABcAgAAhZo0oKNYxT8ghRqgr53PPwAAAD/LAAAAAAAAAAFqAwAAXAIAAFUaC3ZLZMU/bEDCIVVJ0D8AAAA/ywAAAAAAAAABawMAAFwCAABVGgt2S2TFPxRhoshjydA/AAAAP+oAAAAAAAAAAWwDAABcAgAAEEVu2WhgxT+MpK3EA0/RPwAAAD/qAAAAAAAAAAFtAwAAXAIAAEDFlwPBVMU/4ArkFTXa0T8AAAA/6gAAAAAAAAABbgMAAFwCAACgxepXcT3FP8i2cBGJcNI/AAAAP/oAAAAAAAAAAW8DAABcAgAAoMXqV3E9xT/UkfoNdeXSPwAAAD/6AAAAAAAAAAFwAwAAXAIAAKDF6ldxPcU/lDMADEUo0z8AAAA/GQEAAAAAAAABcQMAAFwCAACgxepXcT3FP5QzAAxFKNM/AAAAPxkBAAAAAAAAAXIDAABcAgAAoMXqV3E9xT+UMwAMRSjTPwAAAD8ZAQAAAAAAAAFzAwAAXAIAAKDF6ldxPcU/lDMADEUo0z8AAAA/KQEAAAAAAAABdAMAAFwCAABEGnhM48HPP4jnH/iHAMQ/AAAAPwAAAAAAAAAAAXUDAABcAgAARBp4TOPBzz+I5x/4hwDEPwAAAD8PAAAAAAAAAAF2AwAAXAIAAEQaeEzjwc8/iOcf+IcAxD8AAAA/DwAAAAAAAAABdwMAAFwCAABEGnhM48HPP4jnH/iHAMQ/AAAAPx8AAAAAAAAAAXgDAABcAgAAAEXbrwC+zz/E+eJEDSLFPwAAAD8fAAAAAAAAAAF5AwAAXAIAAHSaoXY7ts8/3IJE68+yxT8AAAA/PgAAAAAAAAABegMAAFwCAABeRS4EsabPPzjEBDntssY/AAAAPz4AAAAAAAAAAXsDAABcAgAA6u9nPXauzz9s1seFctTHPwAAAD9OAAAAAAAAAAF8AwAAXAIAADDFBNpYss8/hLmN0V8XyT8AAAA/XgAAAAAAAAABfQMAAFwCAAB0mqF2O7bPP1g+WRsdnco/AAAAP14AAAAAAAAAAX4DAABcAgAAAEXbrwC+zz+w2X0OZU/MPwAAAD9eAAAAAAAAAAF/AwAAXAIAAEQaeEzjwc8/AHWiAa0Bzj8AAAA/bQAAAAAAAAABgAMAAFwCAAAwxQTaWLLPP3g/xPWMks8/AAAAP20AAAAAAAAAAYEDAABcAgAAjsVXLgmbzz947pnLK2XQPwAAAD+MAAAAAAAAAAGCAwAAXAIAAGQbcUn0e88/WL+cypOG0D8AAAA/jAAAAAAAAAABgwMAAFwCAABkG3FJ9HvPP1i/nMqThtA/AAAAP5wAAAAAAAAAAYQDAABcAgAAZBtxSfR7zz9Yv5zKk4bQPwAAAD+cAAAAAAAAAAGFAwAAXAIAAGQbcUn0e88/WL+cypOG0D8AAAA/nAAAAAAAAAABhgMAAFwCAABCC50AgFXQPyQsls6Xe8k/AAAAPwAAAAAAAAAAAYcDAABcAgAAQgudAIBV0D8kLJbOl3vJPwAAAD8QAAAAAAAAAAGIAwAAXAIAAEILnQCAVdA/JCyWzpd7yT8AAAA/EAAAAAAAAAABiQMAAFwCAABCC50AgFXQPyQsls6Xe8k/AAAAPxAAAAAAAAAAAYoDAABcAgAAXDZTuE060D9YawtuMvbKPwAAAD8vAAAAAAAAAAGLAwAAXAIAAFw2U7hNOtA/eMe6wd8tyz8AAAA/LwAAAAAAAAABjAMAAFwCAABcNlO4TTrQPzBpwL+vcMs/AAAAPz8AAAAAAAAAAY0DAABcAgAAikvbPwRE0D9QxW8TXajLPwAAAD8/AAAAAAAAAAGOAwAAXAIAAFrLsRWsT9A/GGd1ES3ryz8AAAA/TgAAAAAAAAABjwMAAFwCAAAqS4jrU1vQP7Csy7tP9ss/AAAAP04AAAAAAAAAAZADAABcAgAAPqD7Xd5q0D9wTtG5HznMPwAAAD9uAAAAAAAAAAGRAwAAXAIAACR1RaYQhtA/aHuDDDWSzD8AAAA/bgAAAAAAAAABkgMAAFwCAADyiXrZFqfQP+i+jgjVF80/AAAAP24AAAAAAAAAAZMDAABcAgAABHRMqf/L0D9A05wD3b7NPwAAAD+NAAAAAAAAAAGUAwAAXAIAANGIgdwF7dA/SABPVvIXzj8AAAA/jQAAAAAAAAABlQMAAFwCAAAT83zWRgbRP/jOBqfXs84/AAAAP40AAAAAAAAAAZYDAABcAgAAbR2N5bMZ0T94EhKjdznPPwAAAD+dAAAAAAAAAAGXAwAAXAIAACbdTqYvK9E/WBDH9PSzzz8AAAA/nQAAAAAAAAABmAMAAFwCAAAOHTqRAzHRPxiyzPLE9s8/AAAAP7wAAAAAAAAAAZkDAABcAgAAa7LrQhIv0T+4TJTNWyLQPwAAAD+8AAAAAAAAAAGaAwAAXAIAAJsyFW1qI9E/bEDCIVVJ0D8AAAA/ywAAAAAAAAABmwMAAFwCAAApSPBI0RXRP9ioQyEJWtA/AAAAP8sAAAAAAAAAAZwDAABcAgAAKrOR63IA0T+oy252ml/QPwAAAD/bAAAAAAAAAAGdAwAAXAIAAOlIlvEx59A/eO6Zyytl0D8AAAA/2wAAAAAAAAABngMAAFwCAAAEdEyp/8vQP0gRxSC9atA/AAAAP/oAAAAAAAAAAZ8DAABcAgAAwQlRr76y0D84Y+125k7QPwAAAD/6AAAAAAAAAAGgAwAAXAIAAApKj+5CodA/LLUVzQ8z0D8AAAA/+gAAAAAAAAABoQMAAFwCAADz9Bt8uJHQP0zkEs6nEdA/AAAAPxoBAAAAAAAAAaIDAABcAgAAJHVFphCG0D/4VR2fF7/PPwAAAD8aAQAAAAAAAAGjAwAAXAIAADw1Wrs8gNA/GFhoTZpEzz8AAAA/GgEAAAAAAAABpAMAAFwCAAD3X70eWnzQP0Bas/scys4/AAAAPzkBAAAAAAAAAaUDAABcAgAA35+oCS6C0D8g0VFVWjnOPwAAAD85AQAAAAAAAAGmAwAAXAIAAAy1MJHki9A/qI1GWbqzzT8AAAA/OQEAAAAAAAABpwMAAFwCAADz9Bt8uJHQP8hi37Qn4Mw/AAAAP0gBAAAAAAAAAagDAABcAgAATh8siyWl0D+Qfc66txfMPwAAAD9IAQAAAAAAAAGpAwAAXAIAAO4e2TZ1vNA/8N0Ta2payz8AAAA/aAEAAAAAAAABqgMAAFwCAACPHobixNPQP/iDr8U/qMo/AAAAP2gBAAAAAAAAAasDAABcAgAAWzO7Fcv00D/g+k0ffRfKPwAAAD9oAQAAAAAAAAGsAwAAXAIAAHGILohVBNE/hOY/JHVwyT8AAAA/hwEAAAAAAAABrQMAAFwCAACF3aH63xPRP8gXiNOP1Mg/AAAAP4cBAAAAAAAAAa4DAABcAgAAEIjbM6Ub0T/sGdOBElrIPwAAAD+HAQAAAAAAAAGvAwAAXAIAALTyKYKWHdE/DBweMJXfxz8AAAA/pgEAAAAAAAABsAMAAFwCAADMsj6XwhfRP1B6GDLFnMc/AAAAP6YBAAAAAAAAAbEDAABcAgAAnZ22DwwO0T/0kryJ0k7HPwAAAD+mAQAAAAAAAAGyAwAAXAIAAIlIQ52B/tA/MB5p3hdlxz8AAAA/tgEAAAAAAAABswMAAFwCAADpSJbxMefQP7A0woeikcc/AAAAP7YBAAAAAAAAAbQDAABcAgAAHDRhvivG0D+MMnfZHwzIPwAAAD/VAQAAAAAAAAG1AwAAXAIAAMN08lFgndA/yBeI04/UyD8AAAA/1QEAAAAAAAABtgMAAFwCAAAm4OZIsnDQP/wpSyAV9sk/AAAAP+UBAAAAAAAAAbcDAABcAgAAzyB43OZH0D/w3RNralrLPwAAAD/lAQAAAAAAAAG4AwAAXAIAAAEMQ6ngJtA/yGLftCfgzD8AAAA/9AEAAAAAAAABuQMAAFwCAABiDJb9kA/QP9hyV1MqfM4/AAAAP/QBAAAAAAAAAboDAABcAgAAYgyW/ZAP0D/YcldTKnzOPwAAAD8UAgAAAAAAAAG7AwAAXAIAAGIMlv2QD9A/2HJXUyp8zj8AAAA/FAIAAAAAAAABvAMAAFwCAABiDJb9kA/QP9hyV1MqfM4/AAAAPxQCAAAAAAAAAb0DAABcAgAARiNANGuSzT/UiHidGADtPwAAAD8AAAAAAAAAAAG+AwAAXAIAAEYjQDRrks0/1Ih4nRgA7T8AAAA/EAAAAAAAAAABvwMAAFwCAABGI0A0a5LNP9SIeJ0YAO0/AAAAPxAAAAAAAAAAAcADAABcAgAARiNANGuSzT/UiHidGADtPwAAAD8vAAAAAAAAAAHBAwAAXAIAAEYjQDRrks0/1Ih4nRgA7T8AAAA/LwAAAAAAAAABwgMAAFwCAABGI0A0a5LNP9SIeJ0YAO0/AAAAPz4AAAAAAAAAAcMDAABcAgAArPnVzV5QzT9YSQtJeeHsPwAAAD8+AAAAAAAAAAHEAwAAXAIAADx6UkxnLc0/UnIf9I3T7D8AAAA/TgAAAAAAAAABxQMAAFwCAAD8evj0x/7MP1JyH/SN0+w/AAAAP04AAAAAAAAAAcYDAABcAgAA0tARELPfzD+6A7WeVtbsPwAAAD9tAAAAAAAAAAHHAwAAXAIAAEz8Ghwxrcw/8rd1nrDe7D8AAAA/bQAAAAAAAAAByAMAAFwCAACXp/r9VobMPypsNp4K5+w/AAAAP20AAAAAAAAAAckDAABcAgAAstKwtSRrzD86Gg5I4QLtPwAAAD+NAAAAAAAAAAHKAwAAXAIAAP59kJdKRMw/Up/RRqMs7T8AAAA/jQAAAAAAAAABywMAAFwCAADoKB0lwDTMPzBw1EULTu0/AAAAP40AAAAAAAAAAcwDAABcAgAAjf4MFlMhzD98qVhEJ4DtPwAAAD+cAAAAAAAAAAHNAwAAXAIAAI3+DBZTIcw/ApedQp267T8AAAA/nAAAAAAAAAABzgMAAFwCAABefuPr+izMP7xht+uB7+0/AAAAP7sAAAAAAAAAAc8DAABcAgAALv65waI4zD9yLNGUZiTuPwAAAD+7AAAAAAAAAAHQAwAAXAIAAIgoytAPTMw/iLGUkyhO7j8AAAA/uwAAAAAAAAAB0QMAAFwCAAA9feru6XLMP84TLT1Zcu4/AAAAP9sAAAAAAAAAAdIDAABcAgAArvxtcOGVzD8+fK48DYPuPwAAAD/bAAAAAAAAAAHTAwAAXAIAAGJRjo67vMw/GHbF5omW7j8AAAA/2wAAAAAAAAAB1AMAAFwCAADoJYWCPe/MPxh2xeaJlu4/AAAAP/oAAAAAAAAAAdUDAABcAgAAJiXf2dwdzT/ewQTnL47uPwAAAD/6AAAAAAAAAAHWAwAAXAIAANx5//e2RM0/blmD53t97j8AAAA/+gAAAAAAAAAB1wMAAFwCAAAceVlPVnPNP2Crqz2lYe4/AAAAPxkBAAAAAAAAAdgDAABcAgAAAE6jl4iOzT+wt33pqzruPwAAAD8ZAQAAAAAAAAHZAwAAXAIAAOYi7d+6qc0/MqEkQCEO7j8AAAA/GQEAAAAAAAAB2gMAAFwCAAD8d2BSRbnNP0z5NezN3u0/AAAAPzgBAAAAAAAAAdsDAABcAgAAyvc2KO3EzT/M4txCQ7LtPwAAAD84AQAAAAAAAAHcAwAAXAIAAMr3NijtxM0/7hHaQ9uQ7T8AAAA/OAEAAAAAAAAB3QMAAFwCAADK9zYo7cTNP0b1l0TNd+0/AAAAP0gBAAAAAAAAAd4DAABcAgAAhiKaiwrBzT/YjBZFGWftPwAAAD9IAQAAAAAAAAHfAwAAXAIAAIYimosKwc0/OEfAmvZb7T8AAAA/ZwEAAAAAAAAB4AMAAFwCAABATf3uJ73NP/6S/5qcU+0/AAAAP2cBAAAAAAAAAeEDAABcAgAAtqLDtWK1zT/+kv+anFPtPwAAAD9nAQAAAAAAAAHiAwAAXAIAAPx3YFJFuc0//pL/mpxT7T8AAAA/ZwEAAAAAAAAB4wMAAFwCAAD8d2BSRbnNP/6S/5qcU+0/AAAAP2cBAAAAAAAAAeQDAABcAgAA/HdgUkW5zT/+kv+anFPtPwAAAD9nAQAAAAAAAAHlAwAAXAIAAPx3YFJFuc0//pL/mpxT7T8AAAA/dwEAAAAAAAAB5gMAAFwCAAD8d2BSRbnNP/6S/5qcU+0/AAAAP3cBAAAAAAAAAecDAABcAgAAJiJHN1rYzT/06MWYxp7tPwAAAD+mAQAAAAAAAAHoAwAAXAIAALDMgHAf4M0/NHRy7Qu17T8AAAA/tQEAAAAAAAAB6QMAAFwCAABQzC0cb/fNP6yz30Gr0+0/AAAAP7UBAAAAAAAAAeoDAABcAgAA8Mvax74Ozj9cpw2WpPrtPwAAAD/VAQAAAAAAAAHrAwAAXAIAAGBLXkm2Mc4/egO96VEy7j8AAAA/1QEAAAAAAAAB7AMAAFwCAACK9UQuy1DOP2aCl5KQb+4/AAAAP9UBAAAAAAAAAe0DAABcAgAA+nTIr8Jzzj/Akgfml6/uPwAAAD/0AQAAAAAAAAHuAwAAXAIAAOBJEvj0js4/5MWijjD17j8AAAA/9AEAAAAAAAAB7wMAAFwCAAAK9PjcCa7OP0Kt/jYjQ+8/AAAAP/QBAAAAAAAAAfADAABcAgAANJ7fwR7Nzj/QcS+KhIvvPwAAAD8TAgAAAAAAAAHxAwAAXAIAANSdjG1u5M4/UIiIMw+47z8AAAA/EwIAAAAAAAAB8gMAAFwCAADq8v/f+PPOP1CIiDMPuO8/AAAAPxMCAAAAAAAAAfMDAABcAgAA/kdzUoMDzz9QiIgzD7jvPwAAAD8yAgAAAAAAAAH0AwAAXAIAAP5Hc1KDA88/UIiIMw+47z8AAAA/MgIAAAAAAAAB9QMAAFwCAAD+R3NSgwPPP1CIiDMPuO8/AAAAPzICAAAAAAAAAfYDAABcAgAA/kdzUoMDzz9QiIgzD7jvPwAAAD8yAgAAAAAAAAH3AwAAXAIAAD5hFjGPWdU/bMowoDqk7D8AAAA/AAAAAAAAAAAB+AMAAFwCAAA+YRYxj1nVP2zKMKA6pOw/AAAAPyAAAAAAAAAAAfkDAABcAgAAPmEWMY9Z1T9syjCgOqTsPwAAAD8gAAAAAAAAAAH6AwAAXAIAAJcghZ1agtU/Kmw2ngrn7D8AAAA/IAAAAAAAAAAB+wMAAFwCAAAJC6rB84/VP6Kro/KpBe0/AAAAPz8AAAAAAAAAAfwDAABcAgAAk7Xj+riX1T8gwvybNDLtPwAAAD8/AAAAAAAAAAH9AwAAXAIAANmKgJebm9U/cPuAmlBk7T8AAAA/PwAAAAAAAAAB/gMAAFwCAAB79c7ljJ3VP1x6W0OPoe0/AAAAP08AAAAAAAAAAf8DAABcAgAANiAySaqZ1T9M+TXszd7tPwAAAD9eAAAAAAAAAAEABAAAXAIAAHv1zuWMndU/2r1mPy8n7j8AAAA/XgAAAAAAAAABAQQAAFwCAAAeYB00fp/VPwDxAejHbO4/AAAAP24AAAAAAAAAAQIEAABcAgAA8UqVrMeV1T/IafM6g73uPwAAAD9uAAAAAAAAAAEDBAAAXAIAAPFKlazHldU/yGnzOoO97j8AAAA/jQAAAAAAAAABBAQAAFwCAADxSpWsx5XVP8hp8zqDve4/AAAAP40AAAAAAAAAAQUEAABcAgAA8UqVrMeV1T/IafM6g73uPwAAAD+NAAAAAAAAAAEGBAAAXAIAAEpyDRmyY9Y/WHa9m4467T8AAAA/AAAAAAAAAAABBwQAAFwCAABKcg0ZsmPWP1h2vZuOOu0/AAAAPx8AAAAAAAAAAQgEAABcAgAASnINGbJj1j9Ydr2bjjrtPwAAAD8fAAAAAAAAAAEJBAAAXAIAAEpyDRmyY9Y/WHa9m4467T8AAAA/HwAAAAAAAAABCgQAAFwCAAAysvgDhmnWPxzvru5Ji+0/AAAAPz4AAAAAAAAAAQsEAABcAgAAMrL4A4Zp1j/M4txCQ7LtPwAAAD8+AAAAAAAAAAEMBAAAXAIAAHeHlaBobdY/ftYKlzzZ7T8AAAA/PgAAAAAAAAABDQQAAFwCAAC9XDI9S3HWP8I4o0Bt/e0/AAAAP04AAAAAAAAAAQ4EAABcAgAA6nG6xAF71j8KmzvqnSHuPwAAAD9OAAAAAAAAAAEPBAAAXAIAALrxkJqphtY/UP3Tk85F7j8AAAA/bQAAAAAAAAABEAQAAFwCAAAt3LW+QpTWP/gZFpPcXu4/AAAAP20AAAAAAAAAAREEAABcAgAA5Zt3f76l1j8GyO08s3ruPwAAAD99AAAAAAAAAAESBAAAXAIAAJ1bOUA6t9Y/3sEE5y+O7j8AAAA/fQAAAAAAAAABEwQAAFwCAACxsKyyxMbWP3Ywbzxni+4/AAAAP40AAAAAAAAAARQEAABcAgAAPFvm64nO1j8+fK48DYPuPwAAAD+NAAAAAAAAAAEVBAAAXAIAAAzbvMEx2tY/BsjtPLN67j8AAAA/nAAAAAAAAAABFgQAAFwCAAAiMDA0vOnWPyb36j1LWe4/AAAAP5wAAAAAAAAAARcEAABcAgAA8q8GCmT11j8aSROUdD3uPwAAAD+7AAAAAAAAAAEYBAAAXAIAAB7FjpEa/9Y/MqEkQCEO7j8AAAA/uwAAAAAAAAABGQQAAFwCAABlmisu/QLXP7SKy5aW4e0/AAAAP8sAAAAAAAAAARoEAABcAgAAZZorLv0C1z/8v7HtsaztPwAAAD/LAAAAAAAAAAEbBAAAXAIAAGWaKy79Atc/TsyDmbiF7T8AAAA/2wAAAAAAAAABHAQAAFwCAADa7/H0N/vWPwZq6++HYe0/AAAAP9sAAAAAAAAAAR0EAABcAgAArNppbYHx1j/AB1NGVz3tPwAAAD/6AAAAAAAAAAEeBAAAXAIAANxak5fZ5dY/sll7nIAh7T8AAAA/+gAAAAAAAAABHwQAAFwCAABqcG5zQNjWPzoaDkjhAu0/AAAAP/oAAAAAAAAAASAEAABcAgAAVRv7ALbI1j8qbDaeCufsPwAAAD8ZAQAAAAAAAAEhBAAAXAIAAJ1bOUA6t9Y/8rd1nrDe7D8AAAA/GQEAAAAAAAABIgQAAFwCAACfxtri26HWP7oDtZ5W1uw/AAAAPxkBAAAAAAAAASMEAABcAgAA6AYZImCQ1j8ilUpJH9nsPwAAAD84AQAAAAAAAAEkBAAAXAIAAI3cCBPzfNY/8rd1nrDe7D8AAAA/OAEAAAAAAAABJQQAAFwCAAB3h5WgaG3WPzRDIvP19Ow/AAAAPzgBAAAAAAAAASYEAABcAgAAqAe/ysBh1j9KyOXxtx7tPwAAAD9IAQAAAAAAAAEnBAAAXAIAAMDH09/sW9Y/MHDURQtO7T8AAAA/SAEAAAAAAAABKAQAAFwCAABiMiIu3l3WP7w0BZlslu0/AAAAP2cBAAAAAAAAASkEAABcAgAAqAe/ysBh1j/kZ6BBBdztPwAAAD9nAQAAAAAAAAEqBAAAXAIAAEpyDRmyY9Y/OngQlQwc7j8AAAA/dwEAAAAAAAABKwQAAFwCAACQR6q1lGfWPyb36j1LWe4/AAAAP3cBAAAAAAAAASwEAABcAgAAkEeqtZRn1j8m9+o9S1nuPwAAAD+HAQAAAAAAAAEtBAAAXAIAAJBHqrWUZ9Y/JvfqPUtZ7j8AAAA/hwEAAAAAAAABLgQAAFwCAACQR6q1lGfWPyb36j1LWe4/AAAAP5YBAAAAAAAAAS8EAABcAgAAXb64o7Si2D8MsoT9MZbrPwAAAD8AAAAAAAAAAAEwBAAAXAIAAF2+uKO0otg/DLKE/TGW6z8AAAA/IAAAAAAAAAABMQQAAFwCAABdvrijtKLYPwyyhP0xlus/AAAAPyAAAAAAAAAAATIEAABcAgAAXb64o7Si2D8MsoT9MZbrPwAAAD8gAAAAAAAAAAEzBAAAXAIAANV+IA2Rhdg/apngpSTk6z8AAAA/PwAAAAAAAAABNAQAAFwCAABjlPvo93fYPxiNDvodC+w/AAAAPz8AAAAAAAAAATUEAABcAgAAICoA77Ze2D+Yo2ejqDfsPwAAAD8/AAAAAAAAAAE2BAAAXAIAAJjqZ1iTQdg/HpGsoR5y7D8AAAA/TwAAAAAAAAABNwQAAFwCAABuQIFzfiLYP7IsyUlryOw/AAAAP14AAAAAAAAAATgEAABcAgAAiWs3K0wH2D/qDTyc2intPwAAAD9eAAAAAAAAAAE5BAAAXAIAAAEsn5Qo6tc/VqNv7qOT7T8AAAA/bgAAAAAAAAABOgQAAFwCAADWgbivE8vXP/QVeOvb9+0/AAAAP24AAAAAAAAAATsEAABcAgAArNfRyv6r1z/4GRaT3F7uPwAAAD+NAAAAAAAAAAE8BAAAXAIAAJaCXlh0nNc//h20Ot3F7j8AAAA/jQAAAAAAAAABPQQAAFwCAACBLevl6YzXP/pKZo3yHu8/AAAAP50AAAAAAAAAAT4EAABcAgAAUxhjXjOD1z+Q5oI1P3XvPwAAAD+dAAAAAAAAAAE/BAAAXAIAAA9DxsFQf9c/SLGc3iOq7z8AAAA/rAAAAAAAAAABQAQAAFwCAAAnA9vWfHnXPyaCn92Ly+8/AAAAP6wAAAAAAAAAAUEEAABcAgAAbNh3c1991z8mgp/di8vvPwAAAD/MAAAAAAAAAAFCBAAAXAIAALCtFBBCgdc/JoKf3YvL7z8AAAA/zAAAAAAAAAABQwQAAFwCAACwrRQQQoHXPyaCn92Ly+8/AAAAP8wAAAAAAAAAAUQEAABcAgAAsK0UEEKB1z8mgp/di8vvPwAAAD/MAAAAAAAAAAFFBAAAXAIAALCtFBBCgdc/JoKf3YvL7z8AAAA/zAAAAAAAAAABRgQAAFwCAACHaJ+IycHYP/LkJ/HFN+0/AAAAPwAAAAAAAAAAAUcEAABcAgAAh2ifiMnB2D/y5CfxxTftPwAAAD8QAAAAAAAAAAFIBAAAXAIAAIdon4jJwdg/8uQn8cU37T8AAAA/EAAAAAAAAAABSQQAAFwCAADl/VA62L/YPyTGmkM1me0/AAAAPx8AAAAAAAAAAUoEAABcAgAA5f1QOti/2D/ekLTsGc7tPwAAAD8fAAAAAAAAAAFLBAAAXAIAAEKTAuzmvdg/Yn756o8I7j8AAAA/PwAAAAAAAAABTAQAAFwCAACgKLSd9bvYP4LaqD49QO4/AAAAPz8AAAAAAAAAAU0EAABcAgAAoCi0nfW72D9uWYPne33uPwAAAD9OAAAAAAAAAAFOBAAAXAIAAKAotJ31u9g/KCSdkGCy7j8AAAA/TgAAAAAAAAABTwQAAFwCAABCkwLs5r3YP3w0DeRn8u4/AAAAP04AAAAAAAAAAVAEAABcAgAAQpMC7Oa92D/KbZHigyTvPwAAAD9tAAAAAAAAAAFRBAAAXAIAACrT7da6w9g/2BtpjFpA7z8AAAA/bQAAAAAAAAABUgQAAFwCAAAq0+3WusPYP9gbaYxaQO8/AAAAP30AAAAAAAAAAVMEAABcAgAAKtPt1rrD2D/YG2mMWkDvPwAAAD99AAAAAAAAAAFUBAAAXAIAACrT7da6w9g/2BtpjFpA7z8AAAA/fQAAAAAAAAABVQQAAFwCAAAW5oNkT1nZPxIUJfJdFu0/AAAAPwAAAAAAAAAAAVYEAABcAgAAFuaDZE9Z2T8SFCXyXRbtPwAAAD8QAAAAAAAAAAFXBAAAXAIAABbmg2RPWdk/EhQl8l0W7T8AAAA/EAAAAAAAAAABWAQAAFwCAAAW5oNkT1nZPxIUJfJdFu0/AAAAPxAAAAAAAAAAAVkEAABcAgAAFuaDZE9Z2T98qVhEJ4DtPwAAAD8vAAAAAAAAAAFaBAAAXAIAABbmg2RPWdk/ApedQp267T8AAAA/LwAAAAAAAAABWwQAAFwCAAAW5oNkT1nZP/zsY0DHBe4/AAAAPy8AAAAAAAAAAVwEAABcAgAAXbsgATJd2T/AZVWTglbuPwAAAD9OAAAAAAAAAAFdBAAAXAIAAF27IAEyXdk/KCSdkGCy7j8AAAA/TgAAAAAAAAABXgQAAFwCAABduyABMl3ZP0pXODn59+4/AAAAP04AAAAAAAAAAV8EAABcAgAALqaYeXtT2T861hLiNzXvPwAAAD9eAAAAAAAAAAFgBAAAXAIAAC6mmHl7U9k/OtYS4jc17z8AAAA/XgAAAAAAAAABYQQAAFwCAAAupph5e1PZPzrWEuI3Ne8/AAAAP30AAAAAAAAAAWIEAABcAgAALqaYeXtT2T861hLiNzXvPwAAAD99AAAAAAAAAAFjBAAAXAIAANs0B2eMl9A/PI9ZqKCQ6z8AAAA/AAAAAAAAAAABZAQAAFwCAAAiCqQDb5vQP/owX6Zw0+s/AAAAPyAAAAAAAAAAAWUEAABcAgAAIgqkA2+b0D/6MF+mcNPrPwAAAD8gAAAAAAAAAAFmBAAAXAIAANs0B2eMl9A/iPWP+dEb7D8AAAA/LwAAAAAAAAABZwQAAFwCAADz9Bt8uJHQP0DAqaK2UOw/AAAAPy8AAAAAAAAAAWgEAABcAgAAaUriQvOJ0D/SW8ZKA6fsPwAAAD8/AAAAAAAAAAFpBAAAXAIAALGKIIJ3eNA/Cj05nXII7T8AAAA/TgAAAAAAAAABagQAAFwCAADhCkqsz2zQP3bSbO87cu0/AAAAP04AAAAAAAAAAWsEAABcAgAAnTWtD+1o0D9M+TXszd7tPwAAAD9eAAAAAAAAAAFsBAAAXAIAAFZgEHMKZdA/WNS/6LlT7j8AAAA/XgAAAAAAAAABbQQAAFwCAABuICWINl/QP2yGNTqR1u4/AAAAP30AAAAAAAAAAW4EAABcAgAAzbXWOUVd0D94Yb82fUvvPwAAAD99AAAAAAAAAAFvBAAAXAIAABGLc9YnYdA/SLGc3iOq7z8AAAA/jQAAAAAAAAABcAQAAFwCAAA+oPtd3mrQP/x7tocI3+8/AAAAP40AAAAAAAAAAXEEAABcAgAAPqD7Xd5q0D/8e7aHCN/vPwAAAD+dAAAAAAAAAAFyBAAAXAIAAD6g+13eatA//Hu2hwjf7z8AAAA/nQAAAAAAAAABcwQAAFwCAAA+oPtd3mrQP/x7tocI3+8/AAAAP50AAAAAAAAAAXQEAABcAgAAhd2h+t8T0T9YSQtJeeHsPwAAAD8AAAAAAAAAAAF1BAAAXAIAAIXdofrfE9E/WEkLSXnh7D8AAAA/EAAAAAAAAAABdgQAAFwCAACF3aH63xPRP1hJC0l54ew/AAAAPxAAAAAAAAAAAXcEAABcAgAA4AeyCU0n0T9gTanweUjtPwAAAD8vAAAAAAAAAAF4BAAAXAIAAMhHnfQgLdE/roYt75V67T8AAAA/LwAAAAAAAAABeQQAAFwCAACwh4jf9DLRPzR0cu0Lte0/AAAAPy8AAAAAAAAAAXoEAABcAgAAU/LWLeY00T8i80yWSvLtPwAAAD8/AAAAAAAAAAF7BAAAXAIAAIAHX7WcPtE/egO96VEy7j8AAAA/TwAAAAAAAAABfAQAAFwCAAAKspjuYUbRP9bqGJJEgO4/AAAAP08AAAAAAAAAAX0EAABcAgAA8vGD2TVM0T9shjU6kdbuPwAAAD9uAAAAAAAAAAF+BAAAXAIAACEHDGHsVdE/Mv8mjUwn7z8AAAA/bgAAAAAAAAABfwQAAFwCAABNHJTool/RP+jJQDYxXO8/AAAAP24AAAAAAAAAAYAEAABcAgAAwAa5DDxt0T9iCa6K0HrvPwAAAD99AAAAAAAAAAGBBAAAXAIAANVbLH/GfNE/kOaCNT917z8AAAA/fQAAAAAAAAABggQAAFwCAAC9mxdqmoLRP4A4q4toWe8/AAAAP50AAAAAAAAAAYMEAABcAgAAvZsXapqC0T+AOKuLaFnvPwAAAD+dAAAAAAAAAAGEBAAAXAIAAL2bF2qagtE/gDiri2hZ7z8AAAA/nQAAAAAAAAABhQQAAFwCAAC9mxdqmoLRP4A4q4toWe8/AAAAP6wAAAAAAAAAAYYEAABcAgAAFVuG1mWr0T8WusBMM2TsPwAAAD8AAAAAAAAAAAGHBAAAXAIAABVbhtZlq9E/FrrATDNk7D8AAAA/EAAAAAAAAAABiAQAAFwCAAAVW4bWZavRPxa6wEwzZOw/AAAAPxAAAAAAAAAAAYkEAABcAgAAFVuG1mWr0T8WusBMM2TsPwAAAD8vAAAAAAAAAAGKBAAAXAIAABVbhtZlq9E/FrrATDNk7D8AAAA/LwAAAAAAAAABiwQAAFwCAACy75HfE9jRPwA1/U1xOuw/AAAAPy8AAAAAAAAAAYwEAABcAgAADRqi7oDr0T+Yo2ejqDfsPwAAAD8+AAAAAAAAAAGNBAAAXAIAAGdEsv3t/tE/oHpT+JNF7D8AAAA/PgAAAAAAAAABjgQAAFwCAABl2RBbTBTSP94FAE3ZW+w/AAAAP14AAAAAAAAAAY8EAABcAgAAYm5vuKop0j/us9f2r3fsPwAAAD9eAAAAAAAAAAGQBAAAXAIAANRYlNxDN9I/nKcFS6me7D8AAAA/XgAAAAAAAAABkQQAAFwCAAC8mH/HFz3SP0qbM5+ixew/AAAAP30AAAAAAAAAAZIEAABcAgAAXwPOFQk/0j9s9+LyT/3sPwAAAD99AAAAAAAAAAGTBAAAXAIAANRYlNxDN9I/IML8mzQy7T8AAAA/fQAAAAAAAAABlAQAAFwCAADAAyFquSfSPz4erO/hae0/AAAAP5wAAAAAAAAAAZUEAABcAgAAIAR0vmkQ0j8kxppDNZntPwAAAD+cAAAAAAAAAAGWBAAAXAIAACNvFWEL+9E/PkteQvfC7T8AAAA/nAAAAAAAAAABlwQAAFwCAACCb2i1u+PRP1TQIUG57O0/AAAAP6wAAAAAAAAAAZgEAABcAgAAJ0VYpk7Q0T8qyjjrNQDuPwAAAD+sAAAAAAAAAAGZBAAAXAIAAHCFluXSvtE/alXlP3sW7j8AAAA/4wAAAAAAAAABmgQAAFwCAABCcA5eHLXRP3Is0ZRmJO4/AAAAP+MAAAAAAAAAAZsEAABcAgAA/ZpxwTmx0T/avWY/LyfuPwAAAD/zAAAAAAAAAAGcBAAAXAIAAP2accE5sdE/OngQlQwc7j8AAAA/8wAAAAAAAAABnQQAAFwCAACIRav6/rjRPzKhJEAhDu4/AAAAPwIBAAAAAAAAAZ4EAABcAgAAnZoebYnI0T8i80yWSvLtPwAAAD8CAQAAAAAAAAGfBAAAXAIAAJ2aHm2JyNE/IvNMlkry7T8AAAA/IgEAAAAAAAABoAQAAFwCAADaLtchhwzSPzR0cu0Lte0/AAAAPyIBAAAAAAAAAaEEAABcAgAA1FiU3EM30j+8NAWZbJbtPwAAAD8iAQAAAAAAAAGiBAAAXAIAAM+CUZcAYtI/5jru7u+C7T8AAAA/QQEAAAAAAAABowQAAFwCAAAnQsADzIrSP3bSbO87cu0/AAAAP0EBAAAAAAAAAaQEAABcAgAAxdbLDHq30j9G9ZdEzXftPwAAAD9BAQAAAAAAAAGlBAAAXAIAAL8Aicc24tI/FhjDmV597T8AAAA/UAEAAAAAAAABpgQAAFwCAACMFb76PAPTPw5B10Rzb+0/AAAAP1ABAAAAAAAAAacEAABcAgAALBVrpowa0z+e2FVFv17tPwAAAD9wAQAAAAAAAAGoBAAAXAIAACwVa6aMGtM/nthVRb9e7T8AAAA/cAEAAAAAAAABqQQAAFwCAAAsFWumjBrTP57YVUW/Xu0/AAAAP3ABAAAAAAAAAaoEAABcAgAALBVrpowa0z+e2FVFv17tPwAAAD9/AQAAAAAAAAGrBAAAXAIAABUZCQeUVNc/nFLcD8jewD8AAAA/AAAAAAAAAAABrAQAAFwCAAAVGQkHlFTXP5xS3A/I3sA/AAAAPxAAAAAAAAAAAa0EAABcAgAAFRkJB5RU1z+cUtwPyN7APwAAAD8QAAAAAAAAAAGuBAAAXAIAABUZCQeUVNc/nFLcD8jewD8AAAA/LwAAAAAAAAABrwQAAFwCAADmA4F/3UrXP1DVXKsC38I/AAAAPy8AAAAAAAAAAbAEAABcAgAAF4SqqTU/1z+sFh35H9/DPwAAAD8vAAAAAAAAAAGxBAAAXAIAAAEvNzerL9c/JLSMmuoWxT8AAAA/PwAAAAAAAAABsgQAAFwCAADs2cPEICDXP3Qi/zodcMY/AAAAP08AAAAAAAAAAbMEAABcAgAANRoCBKUO1z9kA3rYhy3IPwAAAD9PAAAAAAAAAAG0BAAAXAIAANrv8fQ3+9Y/HIb6c8Ityj8AAAA/XgAAAAAAAAABtQQAAFwCAADcWpOX2eXWP0hMhguds8w/AAAAP14AAAAAAAAAAbYEAABcAgAAPFvm64nO1j94EhKjdznPPwAAAD99AAAAAAAAAAG3BAAAXAIAAIWbJCsOvdY/FGGiyGPJ0D8AAAA/fQAAAAAAAAABuAQAAFwCAADM22JqkqvWP2D0imyqrdE/AAAAP40AAAAAAAAAAbkEAABcAgAAt4bv9wec1j/ItnARiXDSPwAAAD+NAAAAAAAAAAG6BAAAXAIAALrxkJqphtY/BG/PuOPf0j8AAAA/nQAAAAAAAAABuwQAAFwCAAC68ZCaqYbWPwRvz7jj39I/AAAAP50AAAAAAAAAAbwEAABcAgAAuvGQmqmG1j8Eb8+449/SPwAAAD+dAAAAAAAAAAG9BAAAXAIAALrxkJqphtY/BG/PuOPf0j8AAAA/vAAAAAAAAAABvgQAAFwCAAAXhKqpNT/XP9CuFmrSe8s/AAAAPwAAAAAAAAAAAb8EAABcAgAAF4SqqTU/1z/QrhZq0nvLPwAAAD8fAAAAAAAAAAHABAAAXAIAAFtZR0YYQ9c/EMHZtledzD8AAAA/HwAAAAAAAAABwQQAAFwCAAD/w5WUCUXXP2gCmgR1nc0/AAAAPx8AAAAAAAAAAcIEAABcAgAAim7Pzc5M1z945V9QYuDOPwAAAD8/AAAAAAAAAAHDBAAAXAIAAP1Y9PFnWtc/LLUVzQ8z0D8AAAA/TgAAAAAAAAABxAQAAFwCAAARrmdk8mnXPyQPenI65dA/AAAAP04AAAAAAAAAAcUEAABcAgAA4S0+Opp11z/k3THDH4HRPwAAAD9OAAAAAAAAAAHGBAAAXAIAALCtFBBCgdc//GaTaeIR0j8AAAA/XgAAAAAAAAABxwQAAFwCAAD3grGsJIXXP5jZm2YadtI/AAAAP14AAAAAAAAAAcgEAABcAgAA94KxrCSF1z8IQh1mzobSPwAAAD99AAAAAAAAAAHJBAAAXAIAAPeCsawkhdc/CEIdZs6G0j8AAAA/fQAAAAAAAAABygQAAFwCAAD3grGsJIXXPwhCHWbOhtI/AAAAP30AAAAAAAAAAcsEAABcAgAA94KxrCSF1z8IQh1mzobSPwAAAD99AAAAAAAAAAHMBAAAXAIAAEOWmo5pA9g/SC7hfBoByT8AAAA/AAAAAAAAAAABzQQAAFwCAABDlpqOaQPYP0gu4XwaAck/AAAAPyAAAAAAAAAAAc4EAABcAgAAUhXLu7A92D+k6IrS9/XIPwAAAD8gAAAAAAAAAAHPBAAAXAIAAGb/nIuZYtg/aF3efbLfyD8AAAA/IAAAAAAAAAAB0AQAAFwCAABjlPvo93fYP0gu4XwaAck/AAAAPz8AAAAAAAAAAdEEAABcAgAAeOluW4KH2D+EuY3RXxfJPwAAAD8/AAAAAAAAAAHSBAAAXAIAAGApWkZWjdg/wHHseLqGyT8AAAA/PwAAAAAAAAAB0wQAAFwCAAB46W5bgofYP3xApMmfIso/AAAAP04AAAAAAAAAAdQEAABcAgAABf9JN+l52D8Y4F4Z7d/KPwAAAD9OAAAAAAAAAAHVBAAAXAIAAAhq69mKZNg/sH8ZaTqdyz8AAAA/bgAAAAAAAAAB1gQAAFwCAACtP9vKHVHYP7DZfQ5lT8w/AAAAP24AAAAAAAAAAdcEAABcAgAAsKp8bb872D/IYt+0J+DMPwAAAD9uAAAAAAAAAAHYBAAAXAIAAOAqppcXMNg/CBs+XIJPzT8AAAA/jQAAAAAAAAAB2QQAAFwCAACzFR4QYSbYP2gCmgR1nc0/AAAAP40AAAAAAAAAAdoEAABcAgAAy9UyJY0g2D/gGPOt/8nNPwAAAD+NAAAAAAAAAAHbBAAAXAIAAMvVMiWNINg/iF5JWCLVzT8AAAA/jQAAAAAAAAAB3AQAAFwCAACDlfTlCDLYP0DTnAPdvs0/AAAAP6wAAAAAAAAAAd0EAABcAgAAmOpnWJNB2D9A05wD3b7NPwAAAD+sAAAAAAAAAAHeBAAAXAIAAPMUeGcAVdg/qI1GWbqzzT8AAAA/vAAAAAAAAAAB3wQAAFwCAACTFCUTUGzYP6iNRlm6s80/AAAAP7wAAAAAAAAAAeAEAABcAgAAvb4L+GSL2D+IXklYItXNPwAAAD/bAAAAAAAAAAHhBAAAXAIAAKKTVUCXptg/INFRVVo5zj8AAAA/2wAAAAAAAAAB4gQAAFwCAAD9vWVPBLrYP1iJsPy0qM4/AAAAP+sAAAAAAAAAAeMEAABcAgAAWOh1XnHN2D/QzLv4VC7PPwAAAD/rAAAAAAAAAAHkBAAAXAIAAIT9/eUn19g/WBDH9PSzzz8AAAA/+gAAAAAAAAAB5QQAAFwCAABAKGFJRdPYP1yS6nd+LdA/AAAAP/oAAAAAAAAAAeYEAABcAgAAKtPt1rrD2D9Yv5zKk4bQPwAAAD8aAQAAAAAAAAHnBAAAXAIAALtTalXDoNg/wFTQHF3w0D8AAAA/GgEAAAAAAAAB6AQAAFwCAAAF/0k36XnYP2DH2BmVVNE/AAAAPxoBAAAAAAAAAekEAABcAgAAC9WMfCxP2D9g9Ipsqq3RPwAAAD85AQAAAAAAAAHqBAAAXAIAAFaAbF5SKNg/HJaQanrw0T8AAAA/OQEAAAAAAAAB6wQAAFwCAABDlpqOaQPYP/xmk2niEdI/AAAAPzkBAAAAAAAAAewEAABcAgAA69YrIp7a1z9szxRpliLSPwAAAD9YAQAAAAAAAAHtBAAAXAIAADWCCwTEs9c/wNvmFJ370T8AAAA/WAEAAAAAAAAB7gQAAFwCAACuQnNtoJbXP6B/N8Hvw9E/AAAAP1gBAAAAAAAAAe8EAABcAgAArkJzbaCW1z+gfzfB78PRPwAAAD9oAQAAAAAAAAHwBAAAXAIAAK5Cc22gltc/oH83we/D0T8AAAA/aAEAAAAAAAAB8QQAAFwCAACuQnNtoJbXP6B/N8Hvw9E/AAAAP2gBAAAAAAAAAfIEAABcAgAAPBbReTUy3T84HhI9KvHXPwAAAD8AAAAAAAAAAAHzBAAAXAIAADwW0Xk1Mt0/OB4SPSrx1z8AAAA/EAAAAAAAAAAB9AQAAFwCAAA8FtF5NTLdPzgeEj0q8dc/AAAAPxAAAAAAAAAAAfUEAABcAgAAVkGHMQMX3T8MSXnhvMTYPwAAAD8QAAAAAAAAAAH2BAAAXAIAAOJWYg1qCd0/VK+vMu5P2T8AAAA/LwAAAAAAAAAB9wQAAFwCAAAql6BM7vfcP7TDvS329tk/AAAAPy8AAAAAAAAAAfgEAABcAgAAdNfei3Lm3D9gEVAnGtDaPwAAAD8/AAAAAAAAAAH5BAAAXAIAALsXHcv21Nw/uFIQdTfQ2z8AAAA/PwAAAAAAAAAB+gQAAFwCAAC+gr5tmL/cP4D8UcII4dw/AAAAP04AAAAAAAAAAfsEAABcAgAAwe1fEDqq3D9EppMP2vHdPwAAAD9OAAAAAAAAAAH8BAAAXAIAAAkunk++mNw/sJUrB84N3z8AAAA/bgAAAAAAAAAB/QQAAFwCAACVQ3krJYvcP+x8C1W+CeA/AAAAP24AAAAAAAAAAf4EAABcAgAAxsOiVX1/3D/KesCmO4TgPwAAAD9uAAAAAAAAAAH/BAAAXAIAAPZDzH/Vc9w/wNCGpGXP4D8AAAA/fQAAAAAAAAABAAUAAFwCAACbGbxwaGDcPwgzH06W8+A/AAAAP30AAAAAAAAAAQEFAABcAgAAmxm8cGhg3D8IMx9OlvPgPwAAAD+NAAAAAAAAAAECBQAAXAIAAJsZvHBoYNw/CDMfTpbz4D8AAAA/jQAAAAAAAAABAwUAAFwCAACbGbxwaGDcPwgzH06W8+A/AAAAP6wAAAAAAAAAAQQFAABcAgAA72rxlw9Z3T9MkCrQWA3bPwAAAD8AAAAAAAAAAAEFBQAAXAIAAO9q8ZcPWd0/TJAq0FgN2z8AAAA/DwAAAAAAAAABBgUAAFwCAADvavGXD1ndP0yQKtBYDds/AAAAPw8AAAAAAAAAAQcFAABcAgAAktU/5gBb3T/cgQ12z67bPwAAAD8fAAAAAAAAAAEIBQAAXAIAANeq3ILjXt0/RBdByJgY3D8AAAA/HwAAAAAAAAABCQUAAFwCAAAegHkfxmLdP/A3IW+nmNw/AAAAPz4AAAAAAAAAAQoFAABcAgAAwOrHbbdk3T+8tLBpY1DdPwAAAD8+AAAAAAAAAAELBQAAXAIAAATAZAqaaN0/uA4VD44C3j8AAAA/TgAAAAAAAAABDAUAAFwCAACoKrNYi2rdPxQjIwqWqd4/AAAAP04AAAAAAAAAAQ0FAABcAgAASpUBp3xs3T9wNzEFnlDfPwAAAD9eAAAAAAAAAAEOBQAAXAIAAJBqnkNfcN0/+CgUqxTy3z8AAAA/XgAAAAAAAAABDwUAAFwCAADUPzvgQXTdPzy2j1PaO+A/AAAAP30AAAAAAAAAARAFAABcAgAAvH8myxV63T+K7xNS9m3gPwAAAD99AAAAAAAAAAERBQAAXAIAAHiqiS4zdt0/oHTXULiX4D8AAAA/fQAAAAAAAAABEgUAAFwCAADs/0/1bW7dPxDdWFBsqOA/AAAAP4wAAAAAAAAAARMFAABcAgAAHoB5H8Zi3T/YKJhQEqDgPwAAAD+MAAAAAAAAAAEUBQAAXAIAAB6AeR/GYt0/2CiYUBKg4D8AAAA/jAAAAAAAAAABFQUAAFwCAAAegHkfxmLdP9gomFASoOA/AAAAP6wAAAAAAAAAARYFAABcAgAAHoB5H8Zi3T/YKJhQEqDgPwAAAD+sAAAAAAAAAAEXBQAAXAIAAAcobgq5Dd4/ZHPwG0ZQ3D8AAAA/AAAAAAAAAAABGAUAAFwCAAAHKG4KuQ3eP2Rz8BtGUNw/AAAAPxAAAAAAAAAAARkFAABcAgAAByhuCrkN3j9kc/AbRlDcPwAAAD8QAAAAAAAAAAEaBQAAXAIAANoS5oICBN4/0DXWwCQT3T8AAAA/EAAAAAAAAAABGwUAAFwCAABOaKxJPfzdPwzuNGh/gt0/AAAAPyAAAAAAAAAAARwFAABcAgAAIlMkwoby3T+oYD1lt+bdPwAAAD8gAAAAAAAAAAEdBQAAXAIAADoTOdey7N0/pI3vt8w/3j8AAAA/PwAAAAAAAAABHgUAAFwCAACWqOqIwerdP9SXdrVQk94/AAAAPz8AAAAAAAAAAR8FAABcAgAAUtNN7N7m3T+QOXyzINbePwAAAD9OAAAAAAAAAAEgBQAAXAIAAFLTTeze5t0/EFDVXKsC3z8AAAA/TgAAAAAAAAABIQUAAFwCAACWqOqIwerdP2CJWVvHNN8/AAAAP04AAAAAAAAAASIFAABcAgAAOhM517Ls3T8QfYevwFvfPwAAAD9uAAAAAAAAAAEjBQAAXAIAAGYowV5p9t0/HCtfWZd33z8AAAA/bgAAAAAAAAABJAUAAFwCAAA2qJc0EQLeP1y2C67cjd8/AAAAP24AAAAAAAAAASUFAABcAgAATP0Kp5sR3j+Mk+BYS4jfPwAAAD+MAAAAAAAAAAEmBQAAXAIAAEmSaQT6Jt4/HCtfWZd33z8AAAA/jAAAAAAAAAABJwUAAFwCAAB0PFDpDkbePxwrX1mXd98/AAAAP4wAAAAAAAAAASgFAABcAgAA5LvTagZp3j+8cLUDuoLfPwAAAD+rAAAAAAAAAAEpBQAAXAIAAIFQ33O0ld4/vHC1A7qC3z8AAAA/qwAAAAAAAAABKgUAAFwCAAB9epwuccDeP+xNiq4ofd8/AAAAP6sAAAAAAAAAASsFAABcAgAASY/RYXfh3j9QCDQEBnLfPwAAAD+7AAAAAAAAAAEsBQAAXAIAAC9kG6qp/N4/UAg0BAZy3z8AAAA/uwAAAAAAAAABLQUAAFwCAABDuY4cNAzfP9yfsgRSYd8/AAAAP9oAAAAAAAAAAS4FAABcAgAAK/l5BwgS3z8wrISwWDrfPwAAAD/aAAAAAAAAAAEvBQAAXAIAAEO5jhw0DN8/JNH6s2zF3j8AAAA/6gAAAAAAAAABMAUAAFwCAACjueFw5PTeP6SN77fMP94/AAAAP+oAAAAAAAAAATEFAABcAgAAo7nhcOT03j+kje+3zD/ePwAAAD/5AAAAAAAAAAEyBQAAXAIAAKO54XDk9N4/pI3vt8w/3j8AAAA/+QAAAAAAAAABMwUAAFwCAACjueFw5PTeP6SN77fMP94/AAAAPxkBAAAAAAAAATQFAABcAgAAVqb4jp923j+o0eoddg3cPwAAAD8AAAAAAAAAAAE1BQAAXAIAAFam+I6fdt4/qNHqHXYN3D8AAAA/EAAAAAAAAAABNgUAAFwCAAC0O6pArnTeP5CqKWzf/Nw/AAAAPxAAAAAAAAAAATcFAABcAgAAtDuqQK503j+oYD1lt+bdPwAAAD8gAAAAAAAAAAE4BQAAXAIAAPkQR92QeN4/VK7PXtu/3j8AAAA/LwAAAAAAAAABOQUAAFwCAAA+5uN5c3zeP7xwtQO6gt8/AAAAPy8AAAAAAAAAAToFAABcAgAAhLuAFlaA3j/qqb2n02LgPwAAAD8/AAAAAAAAAAE7BQAAXAIAAGz7awEqht4/5gMiTf4U4T8AAAA/PwAAAAAAAAABPAUAAFwCAACZEPSI4I/eP+BdhvIox+E/AAAAP14AAAAAAAAAAT0FAABcAgAA3uWQJcOT3j98/UBCdoTiPwAAAD9eAAAAAAAAAAE+BQAAXAIAAN7lkCXDk94/LvUMPnAS4z8AAAA/bgAAAAAAAAABPwUAAFwCAAAjuy3CpZfeP2bWf5Dfc+M/AAAAP24AAAAAAAAAAUAFAABcAgAAI7stwqWX3j9m1n+Q33PjPwAAAD99AAAAAAAAAAFBBQAAXAIAACO7LcKll94/ZtZ/kN9z4z8AAAA/fQAAAAAAAAABQgUAAFwCAAAjuy3CpZfeP2bWf5Dfc+M/AAAAP30AAAAAAAAAAUMFAABcAgAAQFlcF+dX4D/wN3gQlQzMPwAAAD8AAAAAAAAAAAFEBQAAXAIAAEBZXBfnV+A/8Dd4EJUMzD8AAAA/EAAAAAAAAAABRQUAAFwCAABAWVwX51fgP/A3eBCVDMw/AAAAPxAAAAAAAAAAAUYFAABcAgAAQFlcF+dX4D/wN3gQlQzMPwAAAD8QAAAAAAAAAAFHBQAAXAIAAEBZXBfnV+A/8Dd4EJUMzD8AAAA/LwAAAAAAAAABSAUAAFwCAACQI+IbPm7gPxhndREt68s/AAAAPy8AAAAAAAAAAUkFAABcAgAAvDhqo/R34D9Q8iFmcgHMPwAAAD8+AAAAAAAAAAFKBQAAXAIAAEbjo9y5f+A/GGd1ES3ryz8AAAA/PgAAAAAAAAABSwUAAFwCAADGLVMLaYrgP7Csy7tP9ss/AAAAP04AAAAAAAAAAUwFAABcAgAAlq0p4RCW4D/wN3gQlQzMPwAAAD9OAAAAAAAAAAFNBQAAXAIAAFjNdayipOA/8Dd4EJUMzD8AAAA/bQAAAAAAAAABTgUAAFwCAAB6gnMpQ7HgP/A3eBCVDMw/AAAAP20AAAAAAAAAAU8FAABcAgAASgJK/+q84D+Qfc66txfMPwAAAD99AAAAAAAAAAFQBQAAXAIAAMpM+S2ax+A/sKzLu0/2yz8AAAA/fQAAAAAAAAABUQUAAFwCAABIl6hcSdLgP3AhH2cK4Ms/AAAAP30AAAAAAAAAAVIFAABcAgAAakym2ene4D+YUBxoor7LPwAAAD+cAAAAAAAAAAFTBQAAXAIAACxs8qR77eA/ePRsFPWGyz8AAAA/nAAAAAAAAAABVAUAAFwCAABCwWUXBv3gP/DdE2tqWss/AAAAP6wAAAAAAAAAAVUFAABcAgAABuGx4pcL4T8YDRFsAjnLPwAAAD+sAAAAAAAAAAFWBQAAXAIAACiWr184GOE/eMe6wd8tyz8AAAA/uwAAAAAAAAABVwUAAFwCAACagNSD0SXhP/DdE2tqWss/AAAAP7sAAAAAAAAAAVgFAABcAgAAagCrWXkx4T9QmL3AR0/LPwAAAD/bAAAAAAAAAAFZBQAAXAIAADqAgS8hPeE/8N0Ta2payz8AAAA/2wAAAAAAAAABWgUAAFwCAAAWYOIP30XhP/DdE2tqWss/AAAAP9sAAAAAAAAAAVsFAABcAgAA8j9D8JxO4T+YI2oVjWXLPwAAAD/6AAAAAAAAAAFcBQAAXAIAAIpKBzR4U+E/MGnAv69wyz8AAAA/+gAAAAAAAAABXQUAAFwCAADOH6TQWlfhP9CuFmrSe8s/AAAAP/oAAAAAAAAAAV4FAABcAgAACJW2Yide4T+wfxlpOp3LPwAAAD8KAQAAAAAAAAFfBQAAXAIAAJI/8JvsZeE/UMVvE12oyz8AAAA/CgEAAAAAAAABYAUAAFwCAAC+VHgjo2/hP1DFbxNdqMs/AAAAPykBAAAAAAAAAWEFAABcAgAAnDTZA2F44T+YUBxoor7LPwAAAD8pAQAAAAAAAAFiBQAAXAIAAMhJYYsXguE/mFAcaKK+yz8AAAA/OAEAAAAAAAABYwUAAFwCAACYyTdhv43hPzCWchLFycs/AAAAPzgBAAAAAAAAAWQFAABcAgAACrRchVib4T+YUBxoor7LPwAAAD9IAQAAAAAAAAFlBQAAXAIAACAJ0PfiquE/MJZyEsXJyz8AAAA/SAEAAAAAAAABZgUAAFwCAADkKBzDdLnhP1DyIWZyAcw/AAAAP2cBAAAAAAAAAWcFAABcAgAAqEhojgbI4T9wTtG5HznMPwAAAD9nAQAAAAAAAAFoBQAAXAIAANZd8BW90eE/8GQqY6plzD8AAAA/ZwEAAAAAAAABaQUAAFwCAAACc3idc9vhPxDB2bZXncw/AAAAP3cBAAAAAAAAAWoFAABcAgAA4FLZfTHk4T+wBjBheqjMPwAAAD93AQAAAAAAAAFrBQAAXAIAAAxoYQXo7eE/sAYwYXqozD8AAAA/lgEAAAAAAAABbAUAAFwCAAA6femMnvfhP0hMhguds8w/AAAAP5YBAAAAAAAAAW0FAABcAgAACv2/YkYD4j9ITIYLnbPMPwAAAD+mAQAAAAAAAAFuBQAAXAIAAHzn5IbfEOI/SEyGC52zzD8AAAA/pgEAAAAAAAABbwUAAFwCAAA0p6ZHWyLiP7AGMGF6qMw/AAAAP7UBAAAAAAAAAXAFAABcAgAAgnEsTLI44j9oe4MMNZLMPwAAAD+1AQAAAAAAAAFxBQAAXAIAAIAGi6kQTuI/EMHZtledzD8AAAA/1QEAAAAAAAABcgUAAFwCAACK+3MRhWDiP+iR3LW/vsw/AAAAP9UBAAAAAAAAAXMFAABcAgAAnlDngw9w4j/IYt+0J+DMPwAAAD/VAQAAAAAAAAF0BQAAXAIAAG7QvVm3e+I/6JHctb++zD8AAAA/9AEAAAAAAAABdQUAAFwCAACc5UXhbYXiP4jXMmDiycw/AAAAP/QBAAAAAAAAAXYFAABcAgAAdsWmwSuO4j/okdy1v77MPwAAAD/0AQAAAAAAAAF3BQAAXAIAAJh6pD7MmuI/SEyGC52zzD8AAAA/EwIAAAAAAAABeAUAAFwCAAAABT9YT6viP8hi37Qn4Mw/AAAAPxMCAAAAAAAAAXkFAABcAgAAWi9PZ7y+4j9oqDVfSuvMPwAAAD8TAgAAAAAAAAF6BQAAXAIAABLvECg40OI/CO6LCW32zD8AAAA/IwIAAAAAAAABewUAAFwCAAAc5PmPrOLiPwjuiwlt9sw/AAAAPyMCAAAAAAAAAXwFAABcAgAAgG6UqS/z4j/ovo4I1RfNPwAAAD9CAgAAAAAAAAF9BQAAXAIAAJjDBxy6AuM/6L6OCNUXzT8AAAA/QgIAAAAAAAABfgUAAFwCAABmQ97xYQ7jP6gz4rOPAc0/AAAAP0ICAAAAAAAAAX8FAABcAgAA5I2NIBEZ4z8wHYkKBdXMPwAAAD9hAgAAAAAAAAGABQAAXAIAAMJt7gDPIeM/6JHctb++zD8AAAA/YQIAAAAAAAABgQUAAFwCAABAuJ0vfizjP0hMhguds8w/AAAAP2ECAAAAAAAAAYIFAABcAgAAsqLCUxc64z9oe4MMNZLMPwAAAD+BAgAAAAAAAAGDBQAAXAIAAAJtSFhuUOM/MPDWt+97zD8AAAA/gQIAAAAAAAABhAUAAFwCAACgbPUDvmfjP/BkKmOqZcw/AAAAP4ECAAAAAAAAAYUFAABcAgAAngFUYRx94z+w2X0OZU/MPwAAAD+gAgAAAAAAAAGGBQAAXAIAAFbBFSKYjuM/cE7RuR85zD8AAAA/oAIAAAAAAAABhwUAAFwCAAAmQez3P5rjPzDDJGXaIsw/AAAAP6ACAAAAAAAAAYgFAABcAgAApIubJu+k4z+Qfc66txfMPwAAAD+vAgAAAAAAAAGJBQAAXAIAANKgI66lruM/GGd1ES3ryz8AAAA/rwIAAAAAAAABigUAAFwCAABEi0jSPrzjPzCWchLFycs/AAAAP88CAAAAAAAAAYsFAABcAgAA/EoKk7rN4z/4Csa9f7PLPwAAAD/PAgAAAAAAAAGMBQAAXAIAAJxKtz4K5eM/sH8ZaTqdyz8AAAA/3gIAAAAAAAABjQUAAFwCAACCHwGHPADkP1DFbxNdqMs/AAAAP94CAAAAAAAAAY4FAABcAgAAIh+uMowX5D9QxW8TXajLPwAAAD/eAgAAAAAAAAGPBQAAXAIAAM5+5ejxK+Q/mFAcaKK+yz8AAAA//gIAAAAAAAABkAUAAFwCAAA0CYACdTzkPzCWchLFycs/AAAAP/4CAAAAAAAAAZEFAABcAgAAmpMaHPhM5D8wlnISxcnLPwAAAD8NAwAAAAAAAAGSBQAAXAIAALxIGJmYWeQ/mFAcaKK+yz8AAAA/DQMAAAAAAAABkwUAAFwCAADEPQEBDWzkP1DFbxNdqMs/AAAAPx0DAAAAAAAAAZQFAABcAgAAFAiHBWSC5D+wfxlpOp3LPwAAAD8dAwAAAAAAAAGVBQAAXAIAAEoS+PSOnuQ/mFAcaKK+yz8AAAA/PAMAAAAAAAABlgUAAFwCAAA6R8xH17bkPzCWchLFycs/AAAAPzwDAAAAAAAAAZcFAABcAgAARDy1r0vJ5D8wlnISxcnLPwAAAD88AwAAAAAAAAGYBQAAXAIAAAhcAXvd1+Q/MJZyEsXJyz8AAAA/WAMAAAAAAAABmQUAAFwCAAB8RiafduXkPzCWchLFycs/AAAAP1gDAAAAAAAAAZoFAABcAgAA7jBLww/z5D+YUBxoor7LPwAAAD9YAwAAAAAAAAGbBQAAXAIAAOzFqSBuCOU/UMVvE12oyz8AAAA/eAMAAAAAAAABnAUAAFwCAADQmvNooCPlP/gKxr1/s8s/AAAAP3gDAAAAAAAAAZ0FAABcAgAAzi9Sxv445T8wlnISxcnLPwAAAD94AwAAAAAAAAGeBQAAXAIAAChaYtVrTOU/0NvIvOfUyz8AAAA/hwMAAAAAAAABnwUAAFwCAADsea6g/VrlP7Csy7tP9ss/AAAAP4cDAAAAAAAAAaAFAABcAgAAasRdz6xl5T/wN3gQlQzMPwAAAD+mAwAAAAAAAAGhBQAAXAIAAJjZ5VZjb+U/8Dd4EJUMzD8AAAA/pgMAAAAAAAABogUAAFwCAABoWbwsC3vlP/A3eBCVDMw/AAAAP7YDAAAAAAAAAaMFAABcAgAAONmSArOG5T+Qfc66txfMPwAAAD+2AwAAAAAAAAGkBQAAXAIAAPz43s1EleU/8Dd4EJUMzD8AAAA/xgMAAAAAAAABpQUAAFwCAABKw2TSm6vlP1DyIWZyAcw/AAAAP8YDAAAAAAAAAaYFAABcAgAASFjDL/rA5T/QCHsP/S3MPwAAAD/lAwAAAAAAAAGnBQAAXAIAAETtIY1Y1uU/kH3OurcXzD8AAAA/5QMAAAAAAAABqAUAAFwCAABaQpX/4uXlPzDDJGXaIsw/AAAAP+UDAAAAAAAAAakFAABcAgAAKsJr1Yrx5T/QCHsP/S3MPwAAAD8EBAAAAAAAAAGqBQAAXAIAAKgMGwQ6/OU/cE7RuR85zD8AAAA/BAQAAAAAAAABqwUAAFwCAAAmV8oy6QbmP7DZfQ5lT8w/AAAAPwQEAAAAAAAAAawFAABcAgAASAzIr4kT5j8QlCdkQkTMPwAAAD8UBAAAAAAAAAGtBQAAXAIAAOgLdVvZKuY/8Dd4EJUMzD8AAAA/FAQAAAAAAAABrgUAAFwCAAAgFuZKBEfmP9AIew/9Lcw/AAAAPzMEAAAAAAAAAa8FAABcAgAABOsvkzZi5j8wwyRl2iLMPwAAAD8zBAAAAAAAAAGwBQAAXAIAALBKZ0mcduY/8Dd4EJUMzD8AAAA/MwQAAAAAAAABsQUAAFwCAAAY1QFjH4fmP1DyIWZyAcw/AAAAP1IEAAAAAAAAAbIFAABcAgAA2vRNLrGV5j+wrMu7T/bLPwAAAD9SBAAAAAAAAAGzBQAAXAIAAEJ/6Ec0puY/sKzLu0/2yz8AAAA/UgQAAAAAAAABtAUAAFwCAAAytLyafL7mPzCWchLFycs/AAAAP3IEAAAAAAAAAbUFAABcAgAAaL4tiqfa5j9QxW8TXajLPwAAAD9yBAAAAAAAAAG2BQAAXAIAAE6Td9LZ9eY/mFAcaKK+yz8AAAA/cgQAAAAAAAABtwUAAFwCAABAyEslIg7nP1DFbxNdqMs/AAAAP4EEAAAAAAAAAbgFAABcAgAASL00jZYg5z/4Csa9f7PLPwAAAD+BBAAAAAAAAAG5BQAAXAIAAAB99k0SMuc/UMVvE12oyz8AAAA/oAQAAAAAAAABugUAAFwCAABapwZdf0XnP9CuFmrSe8s/AAAAP6AEAAAAAAAAAbsFAABcAgAA8EYp/rhf5z/w3RNralrLPwAAAD+wBAAAAAAAAAG8BQAAXAIAAITmS5/yeec/8N0Ta2payz8AAAA/sAQAAAAAAAABvQUAAFwCAAAWhm5ALJTnP1CYvcBHT8s/AAAAP8AEAAAAAAAAAb4FAABcAgAAFBvNnYqp5z+wUmcWJUTLPwAAAD/ABAAAAAAAAAG/BQAAXAIAABwQtgX/u+c/8N0Ta2payz8AAAA/3wQAAAAAAAABwAUAAFwCAAB4OsYUbM/nPxgNEWwCOcs/AAAAP98EAAAAAAAAAcEFAABcAgAAaG+aZ7Tn5z/YgWQXvSLLPwAAAD/fBAAAAAAAAAHCBQAAXAIAAE5E5K/mAug/2IFkF70iyz8AAAA/7wQAAAAAAAABwwUAAFwCAADWg3xGCiDoP9iBZBe9Iss/AAAAP+8EAAAAAAAAAcQFAABcAgAAaiOf50M66D+Y9rfCdwzLPwAAAD8OBQAAAAAAAAHFBQAAXAIAAAojTJOTUeg/+LBhGFUByz8AAAA/DgUAAAAAAAABxgUAAFwCAACqIvk+42joP7gltcMP68o/AAAAPw4FAAAAAAAAAccFAABcAgAAJgIHy/CI6D88D1wahb7KPwAAAD8tBQAAAAAAAAHIBQAAXAIAAP52xggNp+g/PA9cGoW+yj8AAAA/LQUAAAAAAAAByQUAAFwCAAAqIa3tIcboP/iDr8U/qMo/AAAAPy0FAAAAAAAAAcoFAABcAgAAyCBamXHd6D/4g6/FP6jKPwAAAD9MBQAAAAAAAAHLBQAAXAIAALpVLuy59eg/vPgCcfqRyj8AAAA/TAUAAAAAAAABzAUAAFwCAADyX5/b5BHpPxyzrMbXhso/AAAAP0wFAAAAAAAAAc0FAABcAgAAYN8iXdw06T+AbVYctXvKPwAAAD9rBQAAAAAAAAHOBQAAXAIAADpU4pr4Uuk/HLOsxteGyj8AAAA/awUAAAAAAAABzwUAAFwCAAB8vt2UOWzpP4BtVhy1e8o/AAAAP2sFAAAAAAAAAdAFAABcAgAAelM88peB6T884qnHb2XKPwAAAD96BQAAAAAAAAHRBQAAXAIAAA7zXpPRm+k/POKpx29lyj8AAAA/egUAAAAAAAAB0gUAAFwCAAB+cuIUyb7pPwBX/XIqT8o/AAAAP5kFAAAAAAAAAdMFAABcAgAA7vFllsDh6T8AV/1yKk/KPwAAAD+ZBQAAAAAAAAHUBQAAXAIAAIKRiDf6++k/AFf9cipPyj8AAAA/mQUAAAAAAAAB1QUAAFwCAAAgkTXjSRPqPwBX/XIqT8o/AAAAP7kFAAAAAAAAAdYFAABcAgAAZPsw3Yos6j/Ay1Ae5TjKPwAAAD+5BQAAAAAAAAHXBQAAXAIAAIJFjbeJTuo/wMtQHuU4yj8AAAA/uQUAAAAAAAAB2AUAAFwCAADmZIYua3TqP3xApMmfIso/AAAAP9gFAAAAAAAAAdkFAABcAgAAbqQexY6R6j9Atfd0WgzKPwAAAD/YBQAAAAAAAAHaBQAAXAIAALxupMnlp+o/QLX3dFoMyj8AAAA/2AUAAAAAAAAB2wUAAFwCAAD+2J/DJsHqP/wpSyAV9sk/AAAAP+gFAAAAAAAAAdwFAABcAgAAzO3U9izi6j/8KUsgFfbJPwAAAD/oBQAAAAAAAAHdBQAAXAIAAN7XpsYVB+s//ClLIBX2yT8AAAA/BwYAAAAAAAAB3gUAAFwCAAC2TGYEMiXrP2Dk9HXy6sk/AAAAPwcGAAAAAAAAAd8FAABcAgAA8FbX81xB6z9g5PR18urJPwAAAD8WBgAAAAAAAAHgBQAAXAIAAOCLq0alWes/uJ6ey8/fyT8AAAA/FgYAAAAAAAAB4QUAAFwCAAD+1QchpHvrPxxZSCGt1Mk/AAAAPyYGAAAAAAAAAeIFAABcAgAAwIqySZSf6z8cWUghrdTJPwAAAD8mBgAAAAAAAAHjBQAAXAIAAJr/cYewves/HFlIIa3UyT8AAAA/RQYAAAAAAAAB5AUAAFwCAAAgPwoe1NrrP3wT8naKyck/AAAAP0UGAAAAAAAAAeUFAABcAgAASunwAun56z+4np7Lz9/JPwAAAD9FBgAAAAAAAAHmBQAAXAIAAMbI/o72Gew/YOT0dfLqyT8AAAA/ZQYAAAAAAAAB5wUAAFwCAACU3TPC/DrsP/wpSyAV9sk/AAAAP2UGAAAAAAAAAegFAABcAgAAKH1WYzZV7D+4np7Lz9/JPwAAAD9lBgAAAAAAAAHpBQAAXAIAALC87vlZcuw/YOT0dfLqyT8AAAA/hAYAAAAAAAAB6gUAAFwCAACKMa43dpDsP0C193RaDMo/AAAAP4QGAAAAAAAAAesFAABcAgAA7FCnrle27D9Atfd0WgzKPwAAAD+EBgAAAAAAAAHsBQAAXAIAAHSQP0V70+w/QLX3dFoMyj8AAAA/kwYAAAAAAAAB7QUAAFwCAABaZYmNre7sP0C193RaDMo/AAAAP5MGAAAAAAAAAe4FAABcAgAA7gSsLucI7T/g+k0ffRfKPwAAAD+zBgAAAAAAAAHvBQAAXAIAAADvff7PLe0/pG+hyjcByj8AAAA/swYAAAAAAAAB8AUAAFwCAADCoygnwFHtP/wpSyAV9sk/AAAAP7MGAAAAAAAAAfEFAABcAgAA7E0PDNVw7T/8KUsgFfbJPwAAAD/SBgAAAAAAAAHyBQAAXAIAAIxNvLckiO0/QLX3dFoMyj8AAAA/0gYAAAAAAAAB8wUAAFwCAAAqTWljdJ/tP/wpSyAV9sk/AAAAP9IGAAAAAAAAAfQFAABcAgAAwOyLBK657T/8KUsgFfbJPwAAAD/iBgAAAAAAAAH1BQAAXAIAAIKhNi2e3e0/HFlIIa3UyT8AAAA/4gYAAAAAAAAB9gUAAFwCAACsSx0Ss/ztP7iensvP38k/AAAAPwEHAAAAAAAAAfcFAABcAgAAQOs/s+wW7j9g5PR18urJPwAAAD8BBwAAAAAAAAH4BQAAXAIAAN7q7F48Lu4/YOT0dfLqyT8AAAA/AQcAAAAAAAAB+QUAAFwCAADEvzanbknuP/wpSyAV9sk/AAAAPyAHAAAAAAAAAfoFAABcAgAA4gmTgW1r7j/8KUsgFfbJPwAAAD8gBwAAAAAAAAH7BQAAXAIAAPbzZFFWkO4/YOT0dfLqyT8AAAA/IAcAAAAAAAAB/AUAAFwCAABmc+jSTbPuP7iensvP38k/AAAAPz8HAAAAAAAAAf0FAABcAgAAGsgI8Sfa7j9g5PR18urJPwAAAD8/BwAAAAAAAAH+BQAAXAIAALhcFPrVBu8//ClLIBX2yT8AAAA/PwcAAAAAAAAB/wUAAFwCAAAafA1xtyzvP2Dk9HXy6sk/AAAAP08HAAAAAAAAAQAGAABcAgAALGbfQKBR7z+4np7Lz9/JPwAAAD9PBwAAAAAAAAEBBgAAXAIAACiQnPtcfO8/4M2bzGe+yT8AAAA/bgcAAAAAAAABAgYAAFwCAAAiulm2GafvP8BEOialLck/AAAAP24HAAAAAAAAAQMGAABcAgAA+i4Z9DXF7z/IvSMuZSLIPwAAAD9+BwAAAAAAAAEEBgAAXAIAAAQkAlyq1+8/OPG2iwIMxz8AAAA/fgcAAAAAAAABBQYAAFwCAAAEJAJcqtfvPzjxtosCDMc/AAAAP40HAAAAAAAAAQYGAABcAgAABCQCXKrX7z848baLAgzHPwAAAD+NBwAAAAAAAAEHBgAAXAIAAAQkAlyq1+8/OPG2iwIMxz8AAAA/jQcAAAAAAAABCAYAAFwCAAAgDGiaZfDgP5SrYOHfAMc/AAAAPwAAAAAAAAAAAQkGAABcAgAAIAxommXw4D+Uq2Dh3wDHPwAAAD8QAAAAAAAAAAEKBgAAXAIAACAMaJpl8OA/lKtg4d8Axz8AAAA/EAAAAAAAAAABCwYAAFwCAADcNsv9guzgP8jq1YB6e8g/AAAAPy8AAAAAAAAAAQwGAABcAgAALGzypHvt4D8k/+N7giLJPwAAAD8vAAAAAAAAAAENBgAAXAIAAH6hGUx07uA//ClLIBX2yT8AAAA/LwAAAAAAAAABDgYAAFwCAAAsbPKke+3gP9hUssSnyco/AAAAPz8AAAAAAAAAAQ8GAABcAgAALGzypHvt4D8wlnISxcnLPwAAAD8/AAAAAAAAAAEQBgAAXAIAANDWQPNs7+A/aNXnsV9EzT8AAAA/XgAAAAAAAAABEQYAAFwCAAByQY9BXvHgP1iJsPy0qM4/AAAAP14AAAAAAAAAARIGAABcAgAAuBYs3kD14D/4VR2fF7/PPwAAAD9eAAAAAAAAAAETBgAAXAIAAP7ryHoj+eA/bEDCIVVJ0D8AAAA/bQAAAAAAAAABFAYAAFwCAAD+68h6I/ngP2xAwiFVSdA/AAAAP20AAAAAAAAAARUGAABcAgAA/uvIeiP54D9sQMIhVUnQPwAAAD9tAAAAAAAAAAEWBgAAXAIAAP7ryHoj+eA/bEDCIVVJ0D8AAAA/gQAAAAAAAAABFwYAAFwCAAC+ndsAkdfhP7Stq49ihsY/AAAAPwAAAAAAAAAAARgGAABcAgAAvp3bAJHX4T+0rauPYobGPwAAAD8PAAAAAAAAAAEZBgAAXAIAAL6d2wCR1+E/tK2rj2KGxj8AAAA/DwAAAAAAAAABGgYAAFwCAAC+ndsAkdfhP7Stq49ihsY/AAAAPw8AAAAAAAAAARsGAABcAgAA6rJjiEfh4T8oeM2DQhfIPwAAAD8vAAAAAAAAAAEcBgAAXAIAAI4dstY44+E/LNIxKW3JyD8AAAA/LwAAAAAAAAABHQYAAFwCAAAwiAAlKuXhP8Bx7Hi6hsk/AAAAPz4AAAAAAAAAAR4GAABcAgAA0vJOcxvn4T+8+AJx+pHKPwAAAD8+AAAAAAAAAAEfBgAAXAIAAMiSxGgF6uE/0NvIvOfUyz8AAAA/TgAAAAAAAAABIAYAAFwCAABo/RK39uvhPzBKO10aLs0/AAAAP04AAAAAAAAAASEGAABcAgAAUD3+ocrx4T+YFF1R+r7OPwAAAD9tAAAAAAAAAAEiBgAAXAIAAIqyEDSX+OE/jG+/Iu0n0D8AAAA/bQAAAAAAAAABIwYAAFwCAAAWXUptXADiP1TsTh2p39A/AAAAP20AAAAAAAAAASQGAABcAgAA8jyrTRoJ4j90dbDDa3DRPwAAAD+MAAAAAAAAAAElBgAAXAIAAHzn5IbfEOI/sC0Pa8bf0T8AAAA/jAAAAAAAAAABJgYAAFwCAADu0QmreB7iP8Db5hSd+9E/AAAAP4wAAAAAAAAAAScGAABcAgAA7tEJq3ge4j/A2+YUnfvRPwAAAD+lAAAAAAAAAAEoBgAAXAIAAO7RCat4HuI/wNvmFJ370T8AAAA/pQAAAAAAAAABKQYAAFwCAADu0QmreB7iP8Db5hSd+9E/AAAAP6UAAAAAAAAAASoGAABcAgAALBrH3wW14j+YJErpn/XFPwAAAD8AAAAAAAAAAAErBgAAXAIAACwax98FteI/mCRK6Z/1xT8AAAA/DwAAAAAAAAABLAYAAFwCAAAsGsffBbXiP5gkSumf9cU/AAAAPw8AAAAAAAAAAS0GAABcAgAAAAU/WE+r4j/0kryJ0k7HPwAAAD8vAAAAAAAAAAEuBgAAXAIAALovortsp+I/DBweMJXfxz8AAAA/LwAAAAAAAAABLwYAAFwCAAAYxVNte6XiP0gBLyoFqMg/AAAAPy8AAAAAAAAAATAGAABcAgAAGMVTbXul4j8E0OZ66kPJPwAAAD8+AAAAAAAAAAExBgAAXAIAAGj6ehR0puI/HIb6c8Ityj8AAAA/PgAAAAAAAAABMgYAAFwCAAAKZcliZajiP/DdE2tqWss/AAAAP10AAAAAAAAAATMGAABcAgAArs8XsVaq4j/Ij5EHPTnNPwAAAD9dAAAAAAAAAAE0BgAAXAIAAETa2/Qxr+I/OIdlTjIjzz8AAAA/XQAAAAAAAAABNQYAAFwCAAAsGsffBbXiP0gRxSC9atA/AAAAP30AAAAAAAAAATYGAABcAgAAZo/ZcdK74j/gsH9wCijRPwAAAD99AAAAAAAAAAE3BgAAXAIAAJ4E7AOfwuI/QMWNaxLP0T8AAAA/fQAAAAAAAAABOAYAAFwCAAA2D7BHesfiP4grxLxDWtI/AAAAP4wAAAAAAAAAATkGAABcAgAAKq8lPWTK4j+IWHYPWbPSPwAAAD+MAAAAAAAAAAE6BgAAXAIAAGQkOM8w0eI/VHuhZOq40j8AAAA/rAAAAAAAAAABOwYAAFwCAABkJDjPMNHiP1R7oWTquNI/AAAAP6wAAAAAAAAAATwGAABcAgAAZCQ4zzDR4j9Ue6Fk6rjSPwAAAD+sAAAAAAAAAAE9BgAAXAIAAGQkOM8w0eI/VHuhZOq40j8AAAA/uwAAAAAAAAABPgYAAFwCAAC64A6ZebTjP0CIRSJFs8k/AAAAPwAAAAAAAAAAAT8GAABcAgAAuuAOmXm04z9AiEUiRbPJPwAAAD8QAAAAAAAAAAFABgAAXAIAAP61qzVcuOM/8N0Ta2payz8AAAA/EAAAAAAAAAABQQYAAFwCAABEi0jSPrzjP+iR3LW/vsw/AAAAPyAAAAAAAAAAAUIGAABcAgAAfgBbZAvD4z9ALQGpB3HOPwAAAD8gAAAAAAAAAAFDBgAAXAIAALZ1bfbXyeM/GLLM8sT2zz8AAAA/PwAAAAAAAAABRAYAAFwCAAD8SgqTus3jPwSzyh6NrdA/AAAAPz8AAAAAAAAAAUUGAABcAgAA2Cprc3jW4z8gPCzFTz7RPwAAAD8/AAAAAAAAAAFGBgAAXAIAABKgfQVF3eM/ADrhFs240T8AAAA/XgAAAAAAAAABRwYAAFwCAAASoH0FRd3jPwA64RbNuNE/AAAAP14AAAAAAAAAAUgGAABcAgAAEqB9BUXd4z8AOuEWzbjRPwAAAD9eAAAAAAAAAAFJBgAAXAIAABKgfQVF3eM/ADrhFs240T8AAAA/bgAAAAAAAAABSgYAAFwCAADEPQEBDWzkPzxqoJPCAMY/AAAAPwAAAAAAAAAAAUsGAABcAgAAxD0BAQ1s5D88aqCTwgDGPwAAAD8PAAAAAAAAAAFMBgAAXAIAAMQ9AQENbOQ/PGqgk8IAxj8AAAA/DwAAAAAAAAABTQYAAFwCAADEPQEBDWzkPzxqoJPCAMY/AAAAPx8AAAAAAAAAAU4GAABcAgAAxD0BAQ1s5D9sqRUzXXvHPwAAAD8fAAAAAAAAAAFPBgAAXAIAABZzKKgFbeQ/7BnTgRJayD8AAAA/LwAAAAAAAAABUAYAAFwCAAAKE56d72/kP0Bbk88vWsk/AAAAPy8AAAAAAAAAAVEGAABcAgAA/rITk9ly5D/gJwByknDKPwAAAD9OAAAAAAAAAAFSBgAAXAIAAPJSiYjDdeQ/cCEfZwrgyz8AAAA/XQAAAAAAAAABUwYAAFwCAADaknRzl3vkP8C8Q1pSks0/AAAAP10AAAAAAAAAAVQGAABcAgAAIGgREHp/5D9Q4xSi31rPPwAAAD9dAAAAAAAAAAFVBgAAXAIAAFjdI6JGhuQ/6FYby9910D8AAAA/bQAAAAAAAAABVgYAAFwCAACSUjY0E43kP/BeVxrhQ9E/AAAAP20AAAAAAAAAAVcGAABcAgAAhvKrKf2P5D/A2+YUnfvRPwAAAD+MAAAAAAAAAAFYBgAAXAIAANgn09D1kOQ/+JNFvPdq0j8AAAA/jAAAAAAAAAABWQYAAFwCAADMx0jG35PkP0jNyboTndI/AAAAP4wAAAAAAAAAAVoGAABcAgAAzMdIxt+T5D9Izcm6E53SPwAAAD+cAAAAAAAAAAFbBgAAXAIAAMzHSMbfk+Q/SM3JuhOd0j8AAAA/nAAAAAAAAAABXAYAAFwCAADMx0jG35PkP0jNyboTndI/AAAAP5wAAAAAAAAAAV0GAABcAgAAjHlbTE1y5T848baLAgzHPwAAAD8AAAAAAAAAAAFeBgAAXAIAAIx5W0xNcuU/OPG2iwIMxz8AAAA/EAAAAAAAAAABXwYAAFwCAACMeVtMTXLlPzjxtosCDMc/AAAAPxAAAAAAAAAAAWAGAABcAgAAos7OvteB5T9IAS8qBajIPwAAAD8fAAAAAAAAAAFhBgAAXAIAADjZkgKzhuU/4M2bzGe+yT8AAAA/HwAAAAAAAAABYgYAAFwCAADO41ZGjovlP/iwYRhVAcs/AAAAPy8AAAAAAAAAAWMGAABcAgAAtiNCMWKR5T8w8Na373vMPwAAAD8/AAAAAAAAAAFkBgAAXAIAAKrDtyZMlOU/yOn1rGfrzT8AAAA/PwAAAAAAAAABZQYAAFwCAADkOMq4GJvlPzi0F6FHfM8/AAAAP04AAAAAAAAAAWYGAABcAgAAKg5nVfue5T+oy252ml/QPwAAAD9OAAAAAAAAAAFnBgAAXAIAAMAYK5nWo+U/hMkjyBfa0D8AAAA/bgAAAAAAAAABaAYAAFwCAAAG7sc1uaflPxCOVBt5ItE/AAAAP24AAAAAAAAAAWkGAABcAgAABu7HNbmn5T8QjlQbeSLRPwAAAD99AAAAAAAAAAFqBgAAXAIAAAbuxzW5p+U/EI5UG3ki0T8AAAA/fQAAAAAAAAABawYAAFwCAAAG7sc1uaflPxCOVBt5ItE/AAAAP30AAAAAAAAAAWwGAABcAgAArt/FpvqL5j/gVZKYulnFPwAAAD8AAAAAAAAAAAFtBgAAXAIAAK7fxab6i+Y/4FWSmLpZxT8AAAA/HwAAAAAAAAABbgYAAFwCAACu38Wm+ovmP+BVkpi6WcU/AAAAPx8AAAAAAAAAAW8GAABcAgAARlUrjXd75j98yJqV8r3FPwAAAD8fAAAAAAAAAAFwBgAAXAIAALBKZ0mcduY/mCRK6Z/1xT8AAAA/PgAAAAAAAAABcQYAAFwCAAAaQKMFwXHmPxg7o5IqIsY/AAAAPz4AAAAAAAAAAXIGAABcAgAAdtVUt89v5j8UaFXlP3vGPwAAAD8+AAAAAAAAAAFzBgAAXAIAANRqBmnebeY/2DYNNiUXxz8AAAA/XQAAAAAAAAABdAYAAFwCAAAmoC0Q127mPyh4zYNCF8g/AAAAP10AAAAAAAAAAXUGAABcAgAAanXKrLly5j/goOl5UmXJPwAAAD9dAAAAAAAAAAF2BgAAXAIAAAKAjvCUd+Y/uCW1ww/ryj8AAAA/fQAAAAAAAAABdwYAAFwCAADeX+/QUoDmP5CqgA3NcMw/AAAAP30AAAAAAAAAAXgGAABcAgAAaAopChiI5j9A05wD3b7NPwAAAD99AAAAAAAAAAF5BgAAXAIAAETqierVkOY/eOVfUGLgzj8AAAA/jAAAAAAAAAABegYAAFwCAAAgyurKk5nmPyCFGqCvnc8/AAAAP4wAAAAAAAAAAXsGAABcAgAAhlSF5Baq5j8YsszyxPbPPwAAAD+rAAAAAAAAAAF8BgAAXAIAAIZUheQWquY/GLLM8sT2zz8AAAA/qwAAAAAAAAABfQYAAFwCAACGVIXkFqrmPxiyzPLE9s8/AAAAP6sAAAAAAAAAAX4GAABcAgAAhlSF5Baq5j8YsszyxPbPPwAAAD+rAAAAAAAAAAF/BgAAXAIAAMomit52aOc/BFjdRj3fxD8AAAA/AAAAAAAAAAABgAYAAFwCAADKJoredmjnPwRY3UY938Q/AAAAPyAAAAAAAAAAAYEGAABcAgAAyiaK3nZo5z8EWN1GPd/EPwAAAD8gAAAAAAAAAAGCBgAAXAIAAHaGwZTcfOc/lKtg4d8Axz8AAAA/IAAAAAAAAAABgwYAAFwCAABgxqx/sILnP2QDetiHLcg/AAAAPz8AAAAAAAAAAYQGAABcAgAApJtJHJOG5z/goOl5UmXJPwAAAD8/AAAAAAAAAAGFBgAAXAIAAOpw5rh1iuc/nMkFcGKzyj8AAAA/TwAAAAAAAAABhgYAAFwCAAAi5vhKQpHnP5B9zrq3F8w/AAAAP08AAAAAAAAAAYcGAABcAgAAXFsL3Q6Y5z8ISPCul6jNPwAAAD9PAAAAAAAAAAGIBgAAXAIAAKIwqHnxm+c/mEEPpA8Yzz8AAAA/bgAAAAAAAAABiQYAAFwCAABEm/bH4p3nP5wdl8zDQ9A/AAAAP24AAAAAAAAAAYoGAABcAgAAODtsvcyg5z9EPndz0sPQPwAAAD9uAAAAAAAAAAGLBgAAXAIAAOYFRRbUn+c/IDwsxU8+0T8AAAA/jQAAAAAAAAABjAYAAFwCAADmBUUW1J/nPyA8LMVPPtE/AAAAP40AAAAAAAAAAY0GAABcAgAA5gVFFtSf5z8gPCzFTz7RPwAAAD+NAAAAAAAAAAGOBgAAXAIAAOYFRRbUn+c/IDwsxU8+0T8AAAA/jQAAAAAAAAABjwYAAFwCAADgLGouDoXoP8TMMPL3yMQ/AAAAPwAAAAAAAAAAAZAGAABcAgAA4CxqLg6F6D/EzDDy98jEPwAAAD8QAAAAAAAAAAGRBgAAXAIAAOAsai4Oheg/xMww8vfIxD8AAAA/EAAAAAAAAAABkgYAAFwCAACCl7h8/4boP7iA+TxNLcY/AAAAPx8AAAAAAAAAAZMGAABcAgAAgpe4fP+G6D9QTWbfr0PHPwAAAD8fAAAAAAAAAAGUBgAAXAIAANTM3yP4h+g/UNR81+9OyD8AAAA/LwAAAAAAAAABlQYAAFwCAAB4Ny5y6YnoP8Bx7Hi6hsk/AAAAPy8AAAAAAAAAAZYGAABcAgAAsqxABLaQ6D+Y9rfCdwzLPwAAAD9OAAAAAAAAAAGXBgAAXAIAAN7ByItsmug/aKg1X0rrzD8AAAA/TgAAAAAAAAABmAYAAFwCAADGAbR2QKDoP5gUXVH6vs4/AAAAP04AAAAAAAAAAZkGAABcAgAA/nbGCA2n6D9M5BLOpxHQPwAAAD9tAAAAAAAAAAGaBgAAXAIAAERMY6Xvqug/NJCfyfun0D8AAAA/bQAAAAAAAAABmwYAAFwCAACUgYpM6KvoPxCOVBt5ItE/AAAAP20AAAAAAAAAAZwGAABcAgAAlIGKTOir6D8QjlQbeSLRPwAAAD+NAAAAAAAAAAGdBgAAXAIAAJSBikzoq+g/EI5UG3ki0T8AAAA/jQAAAAAAAAABngYAAFwCAACUgYpM6KvoPxCOVBt5ItE/AAAAP40AAAAAAAAAAZ8GAABcAgAAaogQReCZ6T/oznugek7EPwAAAD8AAAAAAAAAAAGgBgAAXAIAAGqIEEXgmek/6M57oHpOxD8AAAA/DwAAAAAAAAABoQYAAFwCAABqiBBF4JnpP+jOe6B6TsQ/AAAAPw8AAAAAAAAAAaIGAABcAgAAUsj7L7Sf6T8YO6OSKiLGPwAAAD8fAAAAAAAAAAGjBgAAXAIAAIw9DsKApuk/lNgSNPVZxz8AAAA/HwAAAAAAAAABpAYAAFwCAABoHW+iPq/pP2hd3n2y38g/AAAAPy0AAAAAAAAAAaUGAABcAgAARP3Pgvy36T9YPlkbHZ3KPwAAAD89AAAAAAAAAAGmBgAAXAIAAM6nCbzBv+k/EMHZtledzD8AAAA/PQAAAAAAAAABpwYAAFwCAAC25/SmlcXpP/jOBqfXs84/AAAAP00AAAAAAAAAAagGAABcAgAAnifgkWnL6T/oVhvL33XQPwAAAD9NAAAAAAAAAAGpBgAAXAIAAJ4n4JFpy+k/6FYby9910D8AAAA/bAAAAAAAAAABqgYAAFwCAACeJ+CRacvpP+hWG8vfddA/AAAAP2wAAAAAAAAAAasGAABcAgAAnifgkWnL6T/oVhvL33XQPwAAAD98AAAAAAAAAAGsBgAAXAIAAP7Yn8Mmweo/MADET5Wywz8AAAA/AAAAAAAAAAABrQYAAFwCAAD+2J/DJsHqPzAAxE+VssM/AAAAPxAAAAAAAAAAAa4GAABcAgAA/tifwybB6j8wAMRPlbLDPwAAAD8QAAAAAAAAAAGvBgAAXAIAAP7Yn8Mmweo/MADET5Wywz8AAAA/IAAAAAAAAAABsAYAAFwCAAAgjp1Ax83qP4Cb6ELdZMU/AAAAPyAAAAAAAAAAAbEGAABcAgAACM6IK5vT6j9U8wE6hZHGPwAAAD8/AAAAAAAAAAGyBgAAXAIAAEJDm71n2uo/7OwgL/0AyD8AAAA/PwAAAAAAAAABswYAAFwCAAB6uK1PNOHqP/z8mM3/nMk/AAAAP08AAAAAAAAAAbQGAABcAgAAEsNxkw/m6j+YUBxoor7LPwAAAD9PAAAAAAAAAAG1BgAAXAIAAFiYDjDy6eo/yOn1rGfrzT8AAAA/TwAAAAAAAAABtgYAAFwCAACcbavM1O3qP7hMlM1bItA/AAAAP24AAAAAAAAAAbcGAABcAgAAnG2rzNTt6j+4TJTNWyLQPwAAAD9uAAAAAAAAAAG4BgAAXAIAAJxtq8zU7eo/uEyUzVsi0D8AAAA/bgAAAAAAAAABuQYAAFwCAACcbavM1O3qP7hMlM1bItA/AAAAP24AAAAAAAAAAboGAABcAgAAqH6itPf36z8Yw5lefb3BPwAAAD8AAAAAAAAAAAG7BgAAXAIAAKh+orT39+s/GMOZXn29wT8AAAA/HwAAAAAAAAABvAYAAFwCAACofqK09/frPxjDmV59vcE/AAAAPx8AAAAAAAAAAb0GAABcAgAAqH6itPf36z8Yw5lefb3BPwAAAD8fAAAAAAAAAAG+BgAAXAIAABppx9iQBew/cF6+UcVvwz8AAAA/LgAAAAAAAAABvwYAAFwCAABgPmR1cwnsP+T7LfOPp8Q/AAAAPy4AAAAAAAAAAcAGAABcAgAAmrN2B0AQ7D90Iv86HXDGPwAAAD8+AAAAAAAAAAHBBgAAXAIAAHaT1+f9GOw/DHaC1b+RyD8AAAA/TgAAAAAAAAABwgYAAFwCAADoffwLlybsP3jHusHfLcs/AAAAP04AAAAAAAAAAcMGAABcAgAAFJOEk00w7D9Ipuqwx2XNPwAAAD9dAAAAAAAAAAHEBgAAXAIAAAgz+og3M+w/+Pu4+ewMzz8AAAA/XQAAAAAAAAABxQYAAFwCAAAIM/qINzPsP/j7uPnsDM8/AAAAP30AAAAAAAAAAcYGAABcAgAACDP6iDcz7D/4+7j57AzPPwAAAD99AAAAAAAAAAHHBgAAXAIAAAgz+og3M+w/+Pu4+ewMzz8AAAA/fQAAAAAAAAAByAYAAFwCAAA4ZJCQnDTtPxjDmV59vcE/AAAAPwAAAAAAAAAAAckGAABcAgAAOGSQkJw07T8Yw5lefb3BPwAAAD8fAAAAAAAAAAHKBgAAXAIAANzO3t6NNu0/cDEM/68Wwz8AAAA/HwAAAAAAAAABywYAAFwCAAAipHt7cDrtPyRaKPW/ZMQ/AAAAPx8AAAAAAAAAAcwGAABcAgAAuq4/v0s/7T84l1Lm11nGPwAAAD8vAAAAAAAAAAHNBgAAXAIAAKxOtbQ1Qu0/7BnTgRJayD8AAAA/PwAAAAAAAAABzgYAAFwCAADaYz087EvtPxjgXhnt38o/AAAAPz8AAAAAAAAAAc8GAABcAgAA/Bg7uYxY7T/gGPOt/8nNPwAAAD9OAAAAAAAAAAHQBgAAXAIAAL44h4QeZ+0/iJxxdQKB0D8AAAA/TgAAAAAAAAAB0QYAAFwCAAAwI6yot3TtPyxEaBRRDNI/AAAAP24AAAAAAAAAAdIGAABcAgAAUtipJViB7T8InIEL+TjTPwAAAD9uAAAAAAAAAAHTBgAAXAIAAFLYqSVYge0/CJyBC/k40z8AAAA/fQAAAAAAAAAB1AYAAFwCAABS2KklWIHtPwicgQv5ONM/AAAAP30AAAAAAAAAAdUGAABcAgAAUtipJViB7T8InIEL+TjTPwAAAD+NAAAAAAAAAAHWBgAAXAIAAAhMU4U59uA/IGnKh0EoqD8AAAA/AAAAAAAAAAAB1wYAAFwCAADollUImengP7CNUCFMa6o/AAAAPxAAAAAAAAAAAdgGAABcAgAA6JZVCJnp4D+wjVAhTGuqPwAAAD8QAAAAAAAAAAHZBgAAXAIAAOiWVQiZ6eA/sI1QIUxrqj8AAAA/LwAAAAAAAAAB2gYAAFwCAADollUImengP7CNUCFMa6o/AAAAPy8AAAAAAAAAAdsGAABcAgAAxHa26Fby4D9w1lxUYfGuPwAAAD8vAAAAAAAAAAHcBgAAXAIAAFqBeiwy9+A/eNdVnGBMsT8AAAA/TgAAAAAAAAAB3QYAAFwCAADyiz5wDfzgP2gSNd/1u7M/AAAAP04AAAAAAAAAAd4GAABcAgAAKgFRAtoC4T+Qqw4ku+i1PwAAAD9eAAAAAAAAAAHfBgAAXAIAAGR2Y5SmCeE/eEBSDHsKuT8AAAA/XgAAAAAAAAAB4AYAAFwCAABMtk5/eg/hP6CN9JuVm7w/AAAAP14AAAAAAAAAAeEGAABcAgAAnOt1JnMQ4T+IIjiEVb2/PwAAAD99AAAAAAAAAAHiBgAAXAIAAJzrdSZzEOE/iCI4hFW9vz8AAAA/fQAAAAAAAAAB4wYAAFwCAACc63UmcxDhP4giOIRVvb8/AAAAP30AAAAAAAAAAeQGAABcAgAAnOt1JnMQ4T+IIjiEVb2/PwAAAD99AAAAAAAAAAHlBgAAXAIAACQ+VFW9VOQ/sCVjBuvSuT8AAAA/AAAAAAAAAAAB5gYAAFwCAAAkPlRVvVTkP7AlYwbr0rk/AAAAPw8AAAAAAAAAAecGAABcAgAA3P0VFjlm5D/wCnQAW5u6PwAAAD8PAAAAAAAAAAHoBgAAXAIAAKx97OvgceQ/KPCE+spjuz8AAAA/LwAAAAAAAAAB6QYAAFwCAADm8v59rXjkP6BgQkmAQrw/AAAAPy8AAAAAAAAAAeoGAABcAgAAzjLqaIF+5D/YRVND8Aq9PwAAAD8vAAAAAAAAAAHrBgAAXAIAACBoERB6f+Q/4J+36Bq9vT8AAAA/VwAAAAAAAAAB7AYAAFwCAAAgaBEQen/kP5BubzkAWb4/AAAAP1cAAAAAAAAAAe0GAABcAgAALMibGpB85D9QPSeK5fS+PwAAAD9XAAAAAAAAAAHuBgAAXAIAAP6yE5PZcuQ/xCd1azULwD8AAAA/dgAAAAAAAAAB7wYAAFwCAADc/RUWOWbkP4T2LLwap8A/AAAAP3YAAAAAAAAAAfAGAABcAgAAbBPx8Z9Y5D8caTW5UgvBPwAAAD92AAAAAAAAAAHxBgAAXAIAAEpe83T/S+Q/eFCRYUVZwT8AAAA/hgAAAAAAAAAB8gYAAFwCAAB43hyfV0DkPxjDmV59vcE/AAAAP5UAAAAAAAAAAfMGAABcAgAAWCkfIrcz5D/4k5xd5d7BPwAAAD+VAAAAAAAAAAH0BgAAXAIAADZ0IaUWJ+Q/XE5Gs8LTwT8AAAA/tQAAAAAAAAAB9QYAAFwCAAAKX5kdYB3kP/hm6grQhcE/AAAAP7UAAAAAAAAAAfYGAABcAgAA9Akmq9UN5D9AmDK66unAPwAAAD+1AAAAAAAAAAH3BgAAXAIAABgqxcoXBeQ/BODTEpB6wD8AAAA/xAAAAAAAAAAB+AYAAFwCAAAYKsXKFwXkPwTg0xKQesA/AAAAP8QAAAAAAAAAAfkGAABcAgAAGCrFyhcF5D8E4NMSkHrAPwAAAD/EAAAAAAAAAAH6BgAAXAIAABgqxcoXBeQ/BODTEpB6wD8AAAA/1AAAAAAAAAAB+wYAAFwCAACakxoc+EzkP+DOKeNVNrM/AAAAPwAAAAAAAAAAAfwGAABcAgAAmpMaHPhM5D/gzinjVTazPwAAAD8PAAAAAAAAAAH9BgAAXAIAAJqTGhz4TOQ/4M4p41U2sz8AAAA/DwAAAAAAAAAB/gYAAFwCAACakxoc+EzkP+DOKeNVNrM/AAAAPy8AAAAAAAAAAf8GAABcAgAAmpMaHPhM5D/gzinjVTazPwAAAD8vAAAAAAAAAAEABwAAXAIAAJqTGhz4TOQ/4M4p41U2sz8AAAA/LwAAAAAAAAABAQcAAFwCAACakxoc+EzkP+DOKeNVNrM/AAAAPy8AAAAAAAAAAQIHAABcAgAAmpMaHPhM5D/gzinjVTazPwAAAD8vAAAAAAAAAAEDBwAAXAIAAJqTGhz4TOQ/4M4p41U2sz8AAAA/LwAAAAAAAAABBAcAAFwCAACakxoc+EzkP+DOKeNVNrM/AAAAPz4AAAAAAAAAAQUHAABcAgAAmpMaHPhM5D/gzinjVTazPwAAAD8+AAAAAAAAAAEGBwAAXAIAAJqTGhz4TOQ/4M4p41U2sz8AAAA/PgAAAAAAAAABBwcAAFwCAAAEiVbYHEjkPzgf9/QF3bA/AAAAP30AAAAAAAAAAQgHAABcAgAAYB4IiitG5D94UD+kIEGwPwAAAD99AAAAAAAAAAEJBwAAXAIAABDp4OIyReQ/8Oy1/esdrz8AAAA/nAAAAAAAAAABCgcAAFwCAAAcSWvtSELkPwA57bKWua0/AAAAP5wAAAAAAAAAAQsHAABcAgAAHElr7UhC5D8Qsta6Vq6sPwAAAD+cAAAAAAAAAAEMBwAAXAIAAMoTREZQQeQ/ECvAwhajqz8AAAA/uQAAAAAAAAABDQcAAFwCAAAcSWvtSELkPyDRWx3s8Ko/AAAAP7kAAAAAAAAAAQ4HAABcAgAAHElr7UhC5D+wYJ7ONhKqPwAAAD+5AAAAAAAAAAEPBwAAXAIAABxJa+1IQuQ/EB2T0paMqT8AAAA/yQAAAAAAAAABEAcAAFwCAABufpKUQUPkP6DZh9b2Bqk/AAAAP8kAAAAAAAAAAREHAABcAgAAEOng4jJF5D8gwy4tbNqoPwAAAD/oAAAAAAAAAAESBwAAXAIAAKbzpCYOSuQ/IPDgf4EzqT8AAAA/6AAAAAAAAAABEwcAAFwCAAA+/mhq6U7kP6Az7Hshuak/AAAAP+gAAAAAAAAAARQHAABcAgAAdnN7/LVV5D8wSkUlrOWpPwAAAD8HAQAAAAAAAAEVBwAAXAIAAKSIA4RsX+Q/oLoCdGHEqj8AAAA/BwEAAAAAAAABFgcAAFwCAAC63Xb29m7kP5Buy762KKw/AAAAPwcBAAAAAAAAARcHAABcAgAAZj2urFyD5D8ADDtggWCtPwAAAD8nAQAAAAAAAAEYBwAAXAIAALQHNLGzmeQ/cNZcVGHxrj8AAAA/JwEAAAAAAAABGQcAAFwCAAAOMkTAIK3kP+BGGqMW0K8/AAAAPzYBAAAAAAAAARoHAABcAgAAxvEFgZy+5D848kSi8IOwPwAAAD82AQAAAAAAAAEbBwAAXAIAAIoRUkwuzeQ/eKqjSUvzsD8AAAA/NgEAAAAAAAABHAcAAFwCAABOMZ4XwNvkP7BiAvGlYrE/AAAAP1UBAAAAAAAAAR0HAABcAgAAKhH/933k5D/w7a5F63ixPwAAAD9VAQAAAAAAAAEeBwAAXAIAALS7ODFD7OQ/8O2uRet4sT8AAAA/ZQEAAAAAAAABHwcAAFwCAACc+yMcF/LkPzgf9/QF3bA/AAAAP2UBAAAAAAAAASAHAABcAgAAnPsjHBfy5D84H/f0Bd2wPwAAAD9lAQAAAAAAAAEhBwAAXAIAAJz7IxwX8uQ/OB/39AXdsD8AAAA/dQEAAAAAAAABIgcAAFwCAACc+yMcF/LkPzgf9/QF3bA/AAAAP3UBAAAAAAAAASMHAABcAgAAmCh5eVZi5D+Qbsu+tiisPwAAAD8AAAAAAAAAAAEkBwAAXAIAAJgoeXlWYuQ/kG7LvrYorD8AAAA/HwAAAAAAAAABJQcAAFwCAACYKHl5VmLkP5Buy762KKw/AAAAPx8AAAAAAAAAASYHAABcAgAAmCh5eVZi5D+Qbsu+tiisPwAAAD8fAAAAAAAAAAEnBwAAXAIAAJgoeXlWYuQ/kG7LvrYorD8AAAA/PwAAAAAAAAABKAcAAFwCAACYKHl5VmLkP5Buy762KKw/AAAAPz8AAAAAAAAAASkHAABcAgAAmCh5eVZi5D+Qbsu+tiisPwAAAD8/AAAAAAAAAAEqBwAAXAIAAJgoeXlWYuQ/kG7LvrYorD8AAAA/PwAAAAAAAAABKwcAAFwCAACYKHl5VmLkP5Buy762KKw/AAAAPz8AAAAAAAAAASwHAABcAgAApIgDhGxf5D9wBAjvdaWxPwAAAD9eAAAAAAAAAAEtBwAAXAIAADyTx8dHZOQ/oJ3hMzvSsz8AAAA/fQAAAAAAAAABLgcAAFwCAADSnYsLI2nkP8hjbcsVWLY/AAAAP30AAAAAAAAAAS8HAABcAgAAItOyshtq5D/4Kfli8N24PwAAAD+NAAAAAAAAAAEwBwAAXAIAACLTsrIbauQ/cE5//Poguz8AAAA/jQAAAAAAAAABMQcAAFwCAABoqE9P/m3kP9hFU0PwCr0/AAAAP40AAAAAAAAAATIHAABcAgAAut129vZu5D9Y48LkukK+PwAAAD+rAAAAAAAAAAEzBwAAXAIAALrddvb2buQ/WOPC5LpCvj8AAAA/qwAAAAAAAAABNAcAAFwCAAC63Xb29m7kP1jjwuS6Qr4/AAAAP6sAAAAAAAAAATUHAABcAgAAut129vZu5D9Y48LkukK+PwAAAD+rAAAAAAAAAAE2BwAAXAIAAIhqYx/AFuk/KKYN7UXosT8AAAA/AAAAAAAAAAABNwcAAFwCAACIamMfwBbpPyimDe1F6LE/AAAAPw8AAAAAAAAAATgHAABcAgAAiGpjH8AW6T8opg3tReixPwAAAD8PAAAAAAAAAAE5BwAAXAIAAIhqYx/AFuk/KKYN7UXosT8AAAA/DwAAAAAAAAABOgcAAFwCAACIamMfwBbpPyimDe1F6LE/AAAAPy8AAAAAAAAAATsHAABcAgAAiGpjH8AW6T8opg3tReixPwAAAD8vAAAAAAAAAAE8BwAAXAIAAIhqYx/AFuk/KKYN7UXosT8AAAA/LwAAAAAAAAABPQcAAFwCAACIamMfwBbpPyimDe1F6LE/AAAAP04AAAAAAAAAAT4HAABcAgAAiGpjH8AW6T8opg3tReixPwAAAD9OAAAAAAAAAAE/BwAAXAIAAIhqYx/AFuk/KKYN7UXosT8AAAA/TgAAAAAAAAABQAcAAFwCAAA+KiXgOyjpPyDh7C/bV7Q/AAAAP20AAAAAAAAAAUEHAABcAgAAkF9MhzQp6T+g90XZZYS0PwAAAD9tAAAAAAAAAAFCBwAAXAIAAOKUcy4tKuk/2ILyLauatD8AAAA/bQAAAAAAAAABQwcAAFwCAADilHMuLSrpP9iC8i2rmrQ/AAAAP20AAAAAAAAAAUQHAABcAgAANMqa1SUr6T8gDp+C8LC0PwAAAD9tAAAAAAAAAAFFBwAAXAIAADTKmtUlK+k/IA6fgvCwtD8AAAA/jAAAAAAAAAABRgcAAFwCAAA0yprVJSvpPyAOn4LwsLQ/AAAAP4wAAAAAAAAAAUcHAABcAgAANMqa1SUr6T8gDp+C8LC0PwAAAD+MAAAAAAAAAAFIBwAAXAIAADTKmtUlK+k/IA6fgvCwtD8AAAA/oQAAAAAAAAABSQcAAFwCAAA0yprVJSvpPyAOn4LwsLQ/AAAAP6EAAAAAAAAAAUoHAABcAgAANMqa1SUr6T8gDp+C8LC0PwAAAD+hAAAAAAAAAAFLBwAAXAIAADTKmtUlK+k/IA6fgvCwtD8AAAA/oQAAAAAAAAABTAcAAFwCAAA0yprVJSvpPyAOn4LwsLQ/AAAAP6EAAAAAAAAAAU0HAABcAgAANMqa1SUr6T8gDp+C8LC0PwAAAD+hAAAAAAAAAAFOBwAAXAIAADTKmtUlK+k/IA6fgvCwtD8AAAA/sAAAAAAAAAABTwcAAFwCAAA0yprVJSvpPyAOn4LwsLQ/AAAAP7AAAAAAAAAAAVAHAABcAgAANMqa1SUr6T8gDp+C8LC0PwAAAD/QAAAAAAAAAAFRBwAAXAIAADTKmtUlK+k/IA6fgvCwtD8AAAA/0AAAAAAAAAABUgcAAFwCAAC+dNQO6zLpP3gToLllsbg/AAAAP/4AAAAAAAAAAVMHAABcAgAASB8OSLA66T8ww9KntQq7PwAAAD8eAQAAAAAAAAFUBwAAXAIAAIKUINp8Qek/IP6x6kp6vT8AAAA/HgEAAAAAAAABVQcAAFwCAAAYn+QdWEbpPyDiHsESAMA/AAAAPx4BAAAAAAAAAVYHAABcAgAADD9aE0JJ6T8caTW5UgvBPwAAAD89AQAAAAAAAAFXBwAAXAIAAGrUC8VQR+k/OB9Jsir1wT8AAAA/PQEAAAAAAAABWAcAAFwCAAB2NJbPZkTpP3AEWqyavcI/AAAAPz0BAAAAAAAAAVkHAABcAgAAdjSWz2ZE6T9wBFqsmr3CPwAAAD9cAQAAAAAAAAFaBwAAXAIAAHY0ls9mROk/cARarJq9wj8AAAA/XAEAAAAAAAABWwcAAFwCAAB2NJbPZkTpP3AEWqyavcI/AAAAP1wBAAAAAAAAAVwHAABcAgAAXL3klyiy6T9AW0ESC0K4PwAAAD8AAAAAAAAAAAFdBwAAXAIAAFy95Jcosuk/QFtBEgtCuD8AAAA/EAAAAAAAAAABXgcAAFwCAABcveSXKLLpP0BbQRILQrg/AAAAPxAAAAAAAAAAAV8HAABcAgAAXL3klyiy6T9AW0ESC0K4PwAAAD8fAAAAAAAAAAFgBwAAXAIAAFy95Jcosuk/QFtBEgtCuD8AAAA/HwAAAAAAAAABYQcAAFwCAABcveSXKLLpP0BbQRILQrg/AAAAPx8AAAAAAAAAAWIHAABcAgAAXL3klyiy6T9AW0ESC0K4PwAAAD8fAAAAAAAAAAFjBwAAXAIAAMayIFRNrek/sKx5/ireuj8AAAA/TgAAAAAAAAABZAcAAFwCAADGsiBUTa3pP6BgQkmAQrw/AAAAP04AAAAAAAAAAWUHAABcAgAAGOhH+0Wu6T9giV4/kJC9PwAAAD9eAAAAAAAAAAFmBwAAXAIAALpSlkk3sOk/yIAyhoV6vz8AAAA/XgAAAAAAAAABZwcAAFwCAAD+JzPmGbTpPwANhmWl08A/AAAAP20AAAAAAAAAAWgHAABcAgAA5mce0e256T8Yw5lefb3BPwAAAD99AAAAAAAAAAFpBwAAXAIAAM6nCbzBv+k/8O0AAxCRwj8AAAA/fQAAAAAAAAABagcAAFwCAABaUkP1hsfpP7C8uFP1LMM/AAAAP5wAAAAAAAAAAWsHAABcAgAAiGfLfD3R6T8wAMRPlbLDPwAAAD+cAAAAAAAAAAFsBwAAXAIAALR8UwT02uk/CP54oRItxD8AAAA/nAAAAAAAAAABbQcAAFwCAACE/Cnam+bpP4QU0kqdWcQ/AAAAP7sAAAAAAAAAAW4HAABcAgAAVHwAsEPy6T/IcsxMzRbEPwAAAD+7AAAAAAAAAAFvBwAAXAIAANLGr97y/Ok/zEUa+re9wz8AAAA/uwAAAAAAAAABcAcAAFwCAACiRoa0mgjqP+xHZag6Q8M/AAAAP8sAAAAAAAAAAXEHAABcAgAA0FsOPFES6j/w7QADEJHCPwAAAD/LAAAAAAAAAAFyBwAAXAIAAP5wlsMHHOo/tAjwCKDIwT8AAAA/6gAAAAAAAAABcwcAAFwCAADmsIGu2yHqP9zdiGQN9cA/AAAAP+oAAAAAAAAAAXQHAABcAgAAKoYeS74l6j8g4h7BEgDAPwAAAD/qAAAAAAAAAAF1BwAAXAIAANpQ96PFJOo/GFgWkHUsvj8AAAA/CgEAAAAAAAABdgcAAFwCAADmsIGu2yHqPxikTUUgyLw/AAAAPwoBAAAAAAAAAXcHAABcAgAAWgZIdRYa6j+oBt6jVZC7PwAAAD8KAQAAAAAAAAF4BwAAXAIAAIqGcZ9uDuo/uH/HqxWFuj8AAAA/GQEAAAAAAAABeQcAAFwCAAB2Mf4s5P7pPzjiVwpLTbk/AAAAPxkBAAAAAAAAAXoHAABcAgAADqdjE2Hu6T+A5u1mUFi4PwAAAD84AQAAAAAAAAF7BwAAXAIAAGJHLF372ek/yBc2Fmu8tz8AAAA/OAEAAAAAAAABfAcAAFwCAAAIHRxOjsbpP8jqg8NVY7c/AAAAP0gBAAAAAAAAAX0HAABcAgAAUF1ajRK16T/I6oPDVWO3PwAAAD9IAQAAAAAAAAF+BwAAXAIAAJidmMyWo+k/CKPiarDStz8AAAA/WAEAAAAAAAABfwcAAFwCAAD4nesgR4zpP/hWq7UFN7k/AAAAP1gBAAAAAAAAAYAHAABcAgAA/AiNw+h26T8wliBVoLG6PwAAAD93AQAAAAAAAAGBBwAAXAIAAArUuHCgXuk/IHeb8gpvvD8AAAA/dwEAAAAAAAABggcAAFwCAADIab12X0XpP5hBvebq/70/AAAAP3cBAAAAAAAAAYMHAABcAgAAyGm9dl9F6T+YQb3m6v+9PwAAAD+HAQAAAAAAAAGEBwAAXAIAAMhpvXZfRek/mEG95ur/vT8AAAA/hwEAAAAAAAABhQcAAFwCAADIab12X0XpP5hBvebq/70/AAAAP4cBAAAAAAAAAYYHAABcAgAA3H9LvJpD7j9Ye/gF2CzCPwAAAD8AAAAAAAAAAAGHBwAAXAIAABpg//AINe4/7BqzVSXqwj8AAAA/IAAAAAAAAAABiAcAAFwCAAAaYP/wCDXuP+was1Ul6sI/AAAAPyAAAAAAAAAAAYkHAABcAgAAGmD/8Ag17j/sGrNVJerCPwAAAD8+AAAAAAAAAAGKBwAAXAIAABpg//AINe4/7BqzVSXqwj8AAAA/PgAAAAAAAAABiwcAAFwCAAAaYP/wCDXuP+was1Ul6sI/AAAAPz4AAAAAAAAAAYwHAABcAgAAGmD/8Ag17j/sGrNVJerCPwAAAD9dAAAAAAAAAAGNBwAAXAIAAIJVO60tMO4/JFoo9b9kxD8AAAA/XQAAAAAAAAABjgcAAFwCAAAkwIn7HjLuPwRY3UY938Q/AAAAP10AAAAAAAAAAY8HAABcAgAAGmD/8Ag17j8cDvE/FcnFPwAAAD9tAAAAAAAAAAGQBwAAXAIAAFLVEYPVO+4/9GUKN731xj8AAAA/bQAAAAAAAAABkQcAAFwCAAB+6pkKjEXuP1DUfNfvTsg/AAAAP4wAAAAAAAAAAZIHAABcAgAAuF+snFhM7j/8/JjN/5zJPwAAAD+MAAAAAAAAAAGTBwAAXAIAAEQK5tUdVO4/uCW1ww/ryj8AAAA/jAAAAAAAAAABlAcAAFwCAADkdDQkD1buP1DyIWZyAcw/AAAAP6sAAAAAAAAAAZUHAABcAgAA5HQ0JA9W7j/Ij5EHPTnNPwAAAD+rAAAAAAAAAAGWBwAAXAIAAOR0NCQPVu4/gLit/UyHzj8AAAA/qwAAAAAAAAABlwcAAFwCAACI34JyAFjuP8DKcErSqM8/AAAAP8oAAAAAAAAAAZgHAABcAgAALErRwPFZ7j/I+mt3Mj7QPwAAAD/KAAAAAAAAAAGZBwAAXAIAAHx/+GfqWu4/GDTwdU5w0D8AAAA/ygAAAAAAAAABmgcAAFwCAADMtB8P41vuP7R5RiBxe9A/AAAAP9oAAAAAAAAAAZsHAABcAgAAfH/4Z+pa7j+0eUYgcXvQPwAAAD/aAAAAAAAAAAGcBwAAXAIAAMy0Hw/jW+4/2CYgnn/gzz8AAAA/+QAAAAAAAAABnQcAAFwCAADMtB8P41vuP9gmIJ5/4M8/AAAAP/kAAAAAAAAAAZ4HAABcAgAAzLQfD+Nb7j/YJiCef+DPPwAAAD/5AAAAAAAAAAGfBwAAXAIAAMy0Hw/jW+4/2CYgnn/gzz8AAAA/+QAAAAAAAAABoAcAAFwCAAAiDIV7j9/tP4ACwiS8e3A/AAAAPwAAAAAAAAAAAaEHAABcAgAAIgyFe4/f7T+AAsIkvHtwPwAAAD8QAAAAAAAAAAGiBwAAXAIAACIMhXuP3+0/gALCJLx7cD8AAAA/EAAAAAAAAAABowcAAFwCAADoK9FGIe7tPyCIB/VDCpI/AAAAPxAAAAAAAAAAAaQHAABcAgAALAFu4wPy7T8ADPNq7v+YPwAAAD8vAAAAAAAAAAGlBwAAXAIAALirpxzJ+e0/4HQhw+FToD8AAAA/LwAAAAAAAAABpgcAAFwCAAD8gES5q/3tP2AgvlQsoqM/AAAAPy8AAAAAAAAAAacHAABcAgAAlIsI/YYC7j+w+Aw5jEmnPwAAAD9OAAAAAAAAAAGoBwAAXAIAACqWzEBiB+4/oOe0xnYdqz8AAAA/TgAAAAAAAAABqQcAAFwCAABwa2ndRAvuP/CSUVjBa64/AAAAP04AAAAAAAAAAaoHAABcAgAAEta3KzYN7j/4k0qgwMawPwAAAD9tAAAAAAAAAAGrBwAAXAIAAGQL39IuDu4/qLxmltAUsj8AAAA/bQAAAAAAAAABrAcAAFwCAAAS1rcrNg3uPyAtJOWF87I/AAAAP20AAAAAAAAAAa0HAABcAgAA5MAvpH8D7j8gLSTlhfOyPwAAAD99AAAAAAAAAAGuBwAAXAIAAOTAL6R/A+4/IC0k5YXzsj8AAAA/fQAAAAAAAAABrwcAAFwCAADkwC+kfwPuPyAtJOWF87I/AAAAP30AAAAAAAAAAbAHAABcAgAA5MAvpH8D7j8gLSTlhfOyPwAAAD+cAAAAAAAAAAGxBwAAXAIAACxK0cDxWe4/wPoKDrMShD8AAAA/AAAAAAAAAAABsgcAAFwCAAAsStHA8VnuP8D6Cg6zEoQ/AAAAPw8AAAAAAAAAAbMHAABcAgAALErRwPFZ7j/A+goOsxKEPwAAAD8PAAAAAAAAAAG0BwAAXAIAACxK0cDxWe4/wPoKDrMShD8AAAA/LwAAAAAAAAABtQcAAFwCAAAsStHA8VnuP8D6Cg6zEoQ/AAAAPy8AAAAAAAAAAbYHAABcAgAARArm1R1U7j8AljTlwyCUPwAAAD8vAAAAAAAAAAG3BwAAXAIAAFBqcOAzUe4/ANETKFmQlj8AAAA/TQAAAAAAAAABuAcAAFwCAACs/yGSQk/uPwCTCWMuC5o/AAAAP00AAAAAAAAAAbkHAABcAgAAuF+snFhM7j/grmNDLjiePwAAAD9NAAAAAAAAAAG6BwAAXAIAALhfrJxYTO4/UOXeEZcyoT8AAAA/bAAAAAAAAAABuwcAAFwCAAC4X6ycWEzuP8DcsliMHKM/AAAAP2wAAAAAAAAAAbwHAABcAgAAXMr66klO7j9QeiL6VlSkPwAAAD9sAAAAAAAAAAG9BwAAXAIAAPDUvi4lU+4/sJ6ok2GXpj8AAAA/fAAAAAAAAAABvgcAAFwCAADaFKoZ+VjuP6B/IzHMVKg/AAAAP3wAAAAAAAAAAb8HAABcAgAACCoyoa9i7j+wjVAhTGuqPwAAAD+bAAAAAAAAAAHABwAAXAIAACjfLx5Qb+4/EFhyFSz8qz8AAAA/mwAAAAAAAAABwQcAAFwCAADs/nvp4X3uPwAMO2CBYK0/AAAAP6sAAAAAAAAAAcIHAABcAgAAAlTvW2yN7j+AqaoBTJiuPwAAAD+rAAAAAAAAAAHDBwAAXAIAAMRzOyf+m+4/8L8Dq9bErj8AAAA/ugAAAAAAAAABxAcAAFwCAADmKDmknqjuP3DWXFRh8a4/AAAAP7oAAAAAAAAAAcUHAABcAgAATrPTvSG57j+AqaoBTJiuPwAAAD/aAAAAAAAAAAHGBwAAXAIAAMCd+OG6xu4/ADntspa5rT8AAAA/2gAAAAAAAAABxwcAAFwCAACCvUStTNXuPxCy1rpWrqw/AAAAP9oAAAAAAAAAAcgHAABcAgAA9qdp0eXi7j8QK8DCFqOrPwAAAD/5AAAAAAAAAAHJBwAAXAIAAIBSowqr6u4/IHf3d8E+qj8AAAA/+QAAAAAAAAABygcAAFwCAACAUqMKq+ruPyB393fBPqo/AAAAP/kAAAAAAAAAAcsHAABcAgAAgFKjCqvq7j8gd/d3wT6qPwAAAD8YAQAAAAAAAAHMBwAAXAIAAIBSowqr6u4/IHf3d8E+qj8AAAA/GAEAAAAAAAABzQcAAFwCAACU8xH9pafuP4CaUGRdNY8/AAAAPwAAAAAAAAAAAc4HAABcAgAAlPMR/aWn7j+AmlBkXTWPPwAAAD8QAAAAAAAAAAHPBwAAXAIAAJTzEf2lp+4/gJpQZF01jz8AAAA/EAAAAAAAAAAB0AcAAFwCAABcfv9q2aDuP+CBsfAY350/AAAAPy8AAAAAAAAAAdEHAABcAgAArLMmEtKh7j/AvS329tmkPwAAAD8vAAAAAAAAAAHSBwAAXAIAAPSIw660pe4/kG7LvrYorD8AAAA/PwAAAAAAAAAB0wcAAFwCAADcyK6ZiKvuP6jpGOnlbbI/AAAAPz8AAAAAAAAAAdQHAABcAgAAwgiahFyx7j8I7xkgW262PwAAAD8/AAAAAAAAAAHVBwAAXAIAAAjeNiE/te4/MJYgVaCxuj8AAAA/TgAAAAAAAAAB1gcAAFwCAABAU0mzC7zuP1jjwuS6Qr4/AAAAP04AAAAAAAAAAdcHAABcAgAAQFNJswu87j9Y48LkukK+PwAAAD9tAAAAAAAAAAHYBwAAXAIAAEBTSbMLvO4/WOPC5LpCvj8AAAA/bQAAAAAAAAAB2QcAAFwCAABAU0mzC7zuP1jjwuS6Qr4/AAAAP30AAAAAAAAAAdoHAABcAgAAhCthEUcW4T8Y2av8EC7VPwAAAD8AAAAAAAAAAAHbBwAAXAIAAIQrYRFHFuE/GNmr/BAu1T8AAAA/EAAAAAAAAAAB3AcAAFwCAACEK2ERRxbhPxjZq/wQLtU/AAAAPxAAAAAAAAAAAd0HAABcAgAABHYQQPYg4T/gVTv3zOXVPwAAAD8fAAAAAAAAAAHeBwAAXAIAAFSrN+fuIeE/8DDF87ha1j8AAAA/HwAAAAAAAAAB3wcAAFwCAACagNSD0SXhP4yjzfDwvtY/AAAAPz4AAAAAAAAAAeAHAABcAgAAMouYx6wq4T/IWyyYSy7XPwAAAD8+AAAAAAAAAAHhBwAAXAIAACYrDr2WLeE/NPFf6hSY1z8AAAA/TgAAAAAAAAAB4gcAAFwCAABqAKtZeTHhP2T75ueY69c/AAAAP04AAAAAAAAAAeMHAABcAgAAXqAgT2M04T8Ebu/k0E/YPwAAAD9eAAAAAAAAAAHkBwAAXAIAAAALb51UNuE/jDIgODKY2D8AAAA/XgAAAAAAAAAB5QcAAFwCAACw1Uf2WzXhPzwmTowrv9g/AAAAP30AAAAAAAAAAeYHAABcAgAADGv5p2oz4T/sGXzgJObYPwAAAD99AAAAAAAAAAHnBwAAXAIAAOBVcSC0KeE/mA2qNB4N2T8AAAA/fQAAAAAAAAAB6AcAAFwCAADgVXEgtCnhP5gNqjQeDdk/AAAAP40AAAAAAAAAAekHAABcAgAA4FVxILQp4T+YDao0Hg3ZPwAAAD+NAAAAAAAAAAHqBwAAXAIAAOBVcSC0KeE/mA2qNB4N2T8AAAA/jQAAAAAAAAAB6wcAAFwCAABSQJZETTfhP4yjzfDwvtY/AAAAPwAAAAAAAAAAAewHAABcAgAAUkCWRE034T+Mo83w8L7WPwAAAD8gAAAAAAAAAAHtBwAAXAIAAFJAlkRNN+E/jKPN8PC+1j8AAAA/IAAAAAAAAAAB7gcAAFwCAABSQJZETTfhP4yjzfDwvtY/AAAAPyAAAAAAAAAAAe8HAABcAgAAUkCWRE034T+Mo83w8L7WPwAAAD8/AAAAAAAAAAHwBwAAXAIAAER1apeVT+E/LOkjmxPK1j8AAAA/PwAAAAAAAAAB8QcAAFwCAADCvxnGRFrhP4yjzfDwvtY/AAAAPz8AAAAAAAAAAfIHAABcAgAA1hSNOM9p4T989fVGGqPWPwAAAD9eAAAAAAAAAAHzBwAAXAIAAJDUTvlKe+E/sNLK8Yid1j8AAAA/XgAAAAAAAAAB9AcAAFwCAABGlBC6xozhP6Ak80eygdY/AAAAP14AAAAAAAAAAfUHAABcAgAAXOmDLFGc4T9gmUbzbGvWPwAAAD9uAAAAAAAAAAH2BwAAXAIAAAhJu+K2sOE/IA6anidV1j8AAAA/bgAAAAAAAAAB9wcAAFwCAACoSGiOBsjhP4DIQ/QEStY/AAAAP40AAAAAAAAAAfgHAABcAgAAmH084U7g4T/cgu1J4j7WPwAAAD+NAAAAAAAAAAH5BwAAXAIAADp96Yye9+E/DGDC9FA51j8AAAA/jQAAAAAAAAAB+gcAAFwCAADafJY47g7iP3AabEouLtY/AAAAP6wAAAAAAAAAAfsHAABcAgAAKEccPUUl4j/M1BWgCyPWPwAAAD+sAAAAAAAAAAH8BwAAXAIAANSmU/OqOeI/LI+/9egX1j8AAAA/rAAAAAAAAAAB/QcAAFwCAAB0pgCf+lDiP2BslKBXEtY/AAAAP8wAAAAAAAAAAf4HAABcAgAAcjtf/Fhm4j+8Jj72NAfWPwAAAD/MAAAAAAAAAAH/BwAAXAIAAG7QvVm3e+I/7AMToaMB1j8AAAA/zAAAAAAAAAABAAgAAFwCAAAaMPUPHZDiPyDh50sS/NU/AAAAP+sAAAAAAAAAAQEIAABcAgAA0u+20Jih4j+seGZMXuvVPwAAAD/rAAAAAAAAAAECCAAAXAIAAH5P7ob+teI/QBDlTKra1T8AAAA/6wAAAAAAAAABAwgAAFwCAACUpGH5iMXiP6DKjqKHz9U/AAAAP/oAAAAAAAAAAQQIAABcAgAA4m7n/d/b4j8wYg2j077VPwAAAD/6AAAAAAAAAAEFCAAAXAIAADyZ9wxN7+I/kBy3+LCz1T8AAAA/GgEAAAAAAAABBggAAFwCAAD0WLnNyADjP/DWYE6OqNU/AAAAPxoBAAAAAAAAAQcIAABcAgAAZkPe8WEO4z/w1mBOjqjVPwAAAD8aAQAAAAAAAAEICAAAXAIAADbDtMcJGuM/8NZgTo6o1T8AAAA/OQEAAAAAAAABCQgAAFwCAAD64gCTmyjjP1SRCqRrndU/AAAAPzkBAAAAAAAAAQoIAABcAgAAYm2brB454z8UBl5PJofVPwAAAD85AQAAAAAAAAELCAAAXAIAABgtXW2aSuM/dMAHpQN81T8AAAA/WAEAAAAAAAABDAgAAFwCAAAugtDfJFrjP9R6sfrgcNU/AAAAP1gBAAAAAAAAAQ0IAABcAgAAUDfOXMVm4z+kndxPcnbVPwAAAD9YAQAAAAAAAAEOCAAAXAIAALbBaHZId+M/pJ3cT3J21T8AAAA/aAEAAAAAAAABDwgAAFwCAADMFtzo0objP6Sd3E9ydtU/AAAAP2gBAAAAAAAAARAIAABcAgAAkDYotGSV4z90wAelA3zVPwAAAD+HAQAAAAAAAAERCAAAXAIAAFRWdH/2o+M/dMAHpQN81T8AAAA/hwEAAAAAAAABEggAAFwCAABoq+fxgLPjPxQGXk8mh9U/AAAAP4cBAAAAAAAAARMIAABcAgAAfgBbZAvD4z90wAelA3zVPwAAAD+qAQAAAAAAAAEUCAAAXAIAAEIgpy+d0eM/dMAHpQN81T8AAAA/qgEAAAAAAAABFQgAAFwCAAAGQPP6LuDjP3TAB6UDfNU/AAAAP6oBAAAAAAAAARYIAABcAgAAbMqNFLLw4z+kndxPcnbVPwAAAD/KAQAAAAAAAAEXCAAAXAIAACSKT9UtAuQ/ROMy+pSB1T8AAAA/ygEAAAAAAAABGAgAAFwCAACMFOrusBLkP3TAB6UDfNU/AAAAP8oBAAAAAAAAARkIAABcAgAA8p6ECDQj5D8UBl5PJofVPwAAAD/ZAQAAAAAAAAEaCAAAXAIAAPqTbXCoNeQ/sEu0+UiS1T8AAAA/2QEAAAAAAAABGwgAAFwCAABgHgiKK0bkP7BLtPlIktU/AAAAP/gBAAAAAAAAARwIAABcAgAAvEgYmZhZ5D8UBl5PJofVPwAAAD/4AQAAAAAAAAEdCAAAXAIAABZzKKgFbeQ/FAZeTyaH1T8AAAA/CAIAAAAAAAABHggAAFwCAAAgaBEQen/kPwRYhqVPa9U/AAAAPwgCAAAAAAAAAR8IAABcAgAAKF36d+6R5D9oEjD7LGDVPwAAAD8YAgAAAAAAAAEgCAAAXAIAADJS499ipOQ/BFiGpU9r1T8AAAA/GAIAAAAAAAABIQgAAFwCAAA6R8xH17bkP3TAB6UDfNU/AAAAPzcCAAAAAAAAASIIAABcAgAAlnHcVkTK5D9E4zL6lIHVPwAAAD83AgAAAAAAAAEjCAAAXAIAAELREw2q3uQ/pJ3cT3J21T8AAAA/NwIAAAAAAAABJAgAAFwCAABKxvx0HvHkP9R6sfrgcNU/AAAAP1YCAAAAAAAAASUIAABcAgAAYBtw56gA5T8EWIalT2vVPwAAAD9WAgAAAAAAAAEmCAAAXAIAAMilCgEsEeU/BFiGpU9r1T8AAAA/VgIAAAAAAAABJwgAAFwCAAAsMKUaryHlPwRYhqVPa9U/AAAAP2YCAAAAAAAAASgIAABcAgAAlLo/NDIy5T8EWIalT2vVPwAAAD9mAgAAAAAAAAEpCAAAXAIAAJ6vKJymROU/1Hqx+uBw1T8AAAA/hQIAAAAAAAABKggAAFwCAABWb+pcIlblP+QoiaS3jNU/AAAAP4UCAAAAAAAAASsIAABcAgAAdiTo2cJi5T9UkQqka53VPwAAAD+FAgAAAAAAAAEsCAAAXAIAAOoODf5bcOU/8NZgTo6o1T8AAAA/pAIAAAAAAAABLQgAAFwCAAD+Y4Bw5n/lP4Ru307al9U/AAAAP6QCAAAAAAAAAS4IAABcAgAAZO4aimmQ5T8ktDX5/KLVPwAAAD+kAgAAAAAAAAEvCAAAXAIAAMAYK5nWo+U/sEu0+UiS1T8AAAA/xAIAAAAAAAABMAgAAFwCAAB42OxZUrXlP4Ru307al9U/AAAAP8QCAAAAAAAAATEIAABcAgAAMJiuGs7G5T/w1mBOjqjVPwAAAD/EAgAAAAAAAAEyCAAAXAIAAJYiSTRR1+U/ZD/iTUK51T8AAAA/0wIAAAAAAAABMwgAAFwCAAD8rONN1OflP6DKjqKHz9U/AAAAP9MCAAAAAAAAATQIAABcAgAAEgJXwF735T8QMxCiO+DVPwAAAD/yAgAAAAAAAAE1CAAAXAIAAITse+T3BOY/gJuRoe/w1T8AAAA/8gIAAAAAAAABNggAAFwCAADsdhb+ehXmP1C+vPaA9tU/AAAAP/ICAAAAAAAAATcIAABcAgAApDbYvvYm5j8g4edLEvzVPwAAAD8SAwAAAAAAAAE4CAAAXAIAAFr2mX9yOOY/IOHnSxL81T8AAAA/EgMAAAAAAAABOQgAAFwCAACqwB+EyU7mPyDh50sS/NU/AAAAPxIDAAAAAAAAAToIAABcAgAASsDMLxlm5j+8Jj72NAfWPwAAAD8xAwAAAAAAAAE7CAAAXAIAAEZVK413e+Y/vCY+9jQH1j8AAAA/MQMAAAAAAAABPAgAAFwCAABQShT1643mP4xJaUvGDNY/AAAAPzEDAAAAAAAAAT0IAABcAgAAZp+HZ3ad5j9gbJSgVxLWPwAAAD9QAwAAAAAAAAE+CAAAXAIAABxfSSjyruY/zNQVoAsj1j8AAAA/UAMAAAAAAAABPwgAAFwCAAAa9KeFUMTmP1DrbkmWT9Y/AAAAP1ADAAAAAAAAAUAIAABcAgAAuvNUMaDb5j9gmUbzbGvWPwAAAD9vAwAAAAAAAAFBCAAAXAIAAE6Td9LZ9eY//N6cnY921j8AAAA/bwMAAAAAAAABQggAAFwCAABAyEslIg7nPzC8cUj+cNY/AAAAP28DAAAAAAAAAUMIAABcAgAA7CeD24ci5z8wvHFI/nDWPwAAAD9/AwAAAAAAAAFECAAAXAIAAOi84TjmN+c/cEcenUOH1j8AAAA/fwMAAAAAAAABRQgAAFwCAAA4h2c9PU7nP+Cvn5z3l9Y/AAAAP54DAAAAAAAAAUYIAABcAgAAbpHYLGhq5z/sXXdGzrPWPwAAAD+eAwAAAAAAAAFHCAAAXAIAAFRmInWahec/jKPN8PC+1j8AAAA/ngMAAAAAAAABSAgAAFwCAADapboLvqLnP4yjzfDwvtY/AAAAP70DAAAAAAAAAUkIAABcAgAAHBC2Bf+75z9cxvhFgsTWPwAAAD+9AwAAAAAAAAFKCAAAXAIAAA5FilhH1Oc/+AtP8KTP1j8AAAA/vQMAAAAAAAABSwgAAFwCAABSr4VSiO3nP2x00O9Y4NY/AAAAP8wDAAAAAAAAAUwIAABcAgAAKiRFkKQL6D84l/tE6uXWPwAAAD/MAwAAAAAAAAFNCAAAXAIAAGAutn/PJ+g/CLommnvr1j8AAAA/6wMAAAAAAAABTggAAFwCAADqbU4W80ToPziX+0Tq5dY/AAAAP+sDAAAAAAAAAU8IAABcAgAAiG37wUJc6D8Iuiaae+vWPwAAAD/7AwAAAAAAAAFQCAAAXAIAAMzX9ruDdeg/rP98RJ721j8AAAA/+wMAAAAAAAABUQgAAFwCAAAC4merrpHoP3giqJkv/NY/AAAAPwsEAAAAAAAAAVIIAABcAgAAiiEAQtKu6D8YaP5DUgfXPwAAAD8LBAAAAAAAAAFTCAAAXAIAAGKWv3/uzOg/6IopmeMM1z8AAAA/KgQAAAAAAAABVAgAAFwCAACYoDBvGenoP+iKKZnjDNc/AAAAPyoEAAAAAAAAAVUIAABcAgAAitUEwmEB6T8YaP5DUgfXPwAAAD8qBAAAAAAAAAFWCAAAXAIAAHwK2RSqGek/iNB/QwYY1z8AAAA/OgQAAAAAAAABVwgAAFwCAAC+dNQO6zLpP/g4AUO6KNc/AAAAPzoEAAAAAAAAAVgIAABcAgAAUhT3ryRN6T8oFtbtKCPXPwAAAD9ZBAAAAAAAAAFZCAAAXAIAAOazGVFeZ+k/mH5X7dwz1z8AAAA/WQQAAAAAAAABWggAAFwCAAB6Uzzyl4HpP8hbLJhLLtc/AAAAP2gEAAAAAAAAAVsIAABcAgAAyB3C9u6X6T9ooYJCbjnXPwAAAD9oBAAAAAAAAAFcCAAAXAIAAFy95Jcosuk/qCwvl7NP1z8AAAA/eAQAAAAAAAABXQgAAFwCAACeJ+CRacvpPxSVsJZnYNc/AAAAP3gEAAAAAAAAAV4IAABcAgAAeJyfz4Xp6T/kt9vr+GXXPwAAAD+XBAAAAAAAAAFfCAAAXAIAAADcN2apBuo/JEOIQD581z8AAAA/lwQAAAAAAAABYAgAAFwCAADmsIGu2yHqP5SrCUDyjNc/AAAAP5cEAAAAAAAAAWEIAABcAgAAelCkTxU86j808V/qFJjXPwAAAD+3BAAAAAAAAAFiCAAAXAIAABhQUftkU+o/pFnh6cio1z8AAAA/twQAAAAAAAABYwgAAFwCAAD+JJtDl27qP3R8DD9artc/AAAAP7cEAAAAAAAAAWQIAABcAgAAKM+BKKyN6j9QTQ8+ws/XPwAAAD/WBAAAAAAAAAFlCAAAXAIAAAJEQWbIq+o/ZPvm55jr1z8AAAA/1gQAAAAAAAABZggAAFwCAAAu7idL3crqP6SGkzzeAdg/AAAAP9YEAAAAAAAAAWcIAABcAgAAwI1K7Bbl6j+khpM83gHYPwAAAD/lBAAAAAAAAAFoCAAAXAIAAPaXu9tBAes/FO8UPJIS2D8AAAA/5QQAAAAAAAABaQgAAFwCAAB+11NyZR7rP+QRQJEjGNg/AAAAPwUFAAAAAAAAAWoIAABcAgAATOyIpWs/6z8U7xQ8khLYPwAAAD8FBQAAAAAAAAFrCAAAXAIAALxrDCdjYus/FO8UPJIS2D8AAAA/BQUAAAAAAAABbAgAAFwCAADatWgBYoTrP6SGkzzeAdg/AAAAPyQFAAAAAAAAAW0IAABcAgAAtCooP36i6z9k++bnmOvXPwAAAD8kBQAAAAAAAAFuCAAAXAIAAIA/XXKEw+s/lNi7kgfm1z8AAAA/JAUAAAAAAAABbwgAAFwCAACgiblMg+XrP4Aq5Ogwytc/AAAAPzQFAAAAAAAAAXAIAABcAgAAYD5kdXMJ7D9AnzeU67PXPwAAAD80BQAAAAAAAAFxCAAAXAIAACDzDp5jLew/ABSLP6ad1z8AAAA/UwUAAAAAAAABcggAAFwCAACGEggVRVPsPzTxX+oUmNc/AAAAP1MFAAAAAAAAAXMIAABcAgAAUic9SEt07D+42gZBimvXPwAAAD9iBQAAAAAAAAF0CAAAXAIAACA8cntRlew/5Lfb6/hl1z8AAAA/YgUAAAAAAAABdQgAAFwCAACmewoSdbLsP6gsL5ezT9c/AAAAP3IFAAAAAAAAAXYIAABcAgAAJFsYnoLS7D+Yflft3DPXPwAAAD9yBQAAAAAAAAF3CAAAXAIAAEKldHiB9Ow/uK1U7nQS1z8AAAA/kQUAAAAAAAABeAgAAFwCAAAOuqmrhxXtP+iKKZnjDNc/AAAAP5EFAAAAAAAAAXkIAABcAgAA6C5p6aMz7T8YaP5DUgfXPwAAAD+RBQAAAAAAAAF6CAAAXAIAAHBuAYDHUO0/eCKomS/81j8AAAA/sQUAAAAAAAABewgAAFwCAACoeHJv8mztPwi6Jpp769Y/AAAAP7EFAAAAAAAAAXwIAABcAgAA0iJZVAeM7T84l/tE6uXWPwAAAD+xBQAAAAAAAAF9CAAAXAIAAKqXGJIjqu0/OJf7ROrl1j8AAAA/xQUAAAAAAAABfggAAFwCAAAy17AoR8ftP9zcUe8M8dY/AAAAP8UFAAAAAAAAAX8IAABcAgAAgqE2LZ7d7T+s/3xEnvbWPwAAAD/FBQAAAAAAAAGACAAAXAIAAH42lYr88u0/OJf7ROrl1j8AAAA/1AUAAAAAAAABgQgAAFwCAAAcNkI2TAruP2x00O9Y4NY/AAAAP9QFAAAAAAAAAYIIAABcAgAADmsWiZQi7j+cUaWax9rWPwAAAD/0BQAAAAAAAAGDCAAAXAIAAFLVEYPVO+4/CLommnvr1j8AAAA/9AUAAAAAAAABhAgAAFwCAADw1L4uJVPuP9zcUe8M8dY/AAAAPwMGAAAAAAAAAYUIAABcAgAAWF9ZSKhj7j94IqiZL/zWPwAAAD8DBgAAAAAAAAGGCAAAXAIAAG60zLoyc+4/eCKomS/81j8AAAA/EwYAAAAAAAABhwgAAFwCAAAmdI57roTuPxho/kNSB9c/AAAAPxMGAAAAAAAAAYgIAABcAgAAPMkB7jiU7j/oiimZ4wzXPwAAAD8yBgAAAAAAAAGJCAAAXAIAAKBTnAe8pO4/WPOqmJcd1z8AAAA/MgYAAAAAAAABiggAAFwCAAC2qA96RrTuP/g4AUO6KNc/AAAAPzIGAAAAAAAAAYsIAABcAgAAKJM0nt/B7j/4OAFDuijXPwAAAD9CBgAAAAAAAAGMCAAAXAIAAEpIMhuAzu4/aKGCQm451z8AAAA/QgYAAAAAAAABjQgAAFwCAAC+Mlc/GdzuP2ihgkJuOdc/AAAAP2EGAAAAAAAAAY4IAABcAgAAMB18Y7Lp7j8E59jskETXPwAAAD9hBgAAAAAAAAGPCAAAXAIAALzHtZx38e4/qCwvl7NP1z8AAAA/cQYAAAAAAAABkAgAAFwCAACkB6GHS/fuP0RyhUHWWtc/AAAAP3EGAAAAAAAAAZEIAABcAgAA6Nw9JC777j94T1rsRFXXPwAAAD+ABgAAAAAAAAGSCAAAXAIAAOjcPSQu++4/BOfY7JBE1z8AAAA/gAYAAAAAAAABkwgAAFwCAADo3D0kLvvuP9zcUe8M8dY/AAAAP6AGAAAAAAAAAZQIAABcAgAA6Nw9JC777j/c3FHvDPHWPwAAAD+gBgAAAAAAAAGVCAAAXAIAAOjcPSQu++4/3NxR7wzx1j8AAAA/oAYAAAAAAAABlggAAFwCAADo3D0kLvvuP9zcUe8M8dY/AAAAP6AGAAAAAAAAAZcIAABcAgAAktRr2nRq7j+UYLJeWoHTPwAAAD8AAAAAAAAAAAGYCAAAXAIAAJLUa9p0au4/lGCyXlqB0z8AAAA/HwAAAAAAAAABmQgAAFwCAACS1GvadGruP5Rgsl5agdM/AAAAPx8AAAAAAAAAAZoIAABcAgAAehRXxUhw7j/MRcNYyknUPwAAAD8vAAAAAAAAAAGbCAAAXAIAABIfGwkkde4/bLjLVQKu1D8AAAA/LwAAAAAAAAABnAgAAFwCAACyiWlXFXfuP1w3pv5A69Q/AAAAPz4AAAAAAAAAAZ0IAABcAgAAmslUQul87j8Y2av8EC7VPwAAAD8+AAAAAAAAAAGeCAAAXAIAADLUGIbEge4/FAZeTyaH1T8AAAA/TgAAAAAAAAABnwgAAFwCAAAaFARxmIfuP6x4Zkxe69U/AAAAP10AAAAAAAAAAaAIAABcAgAAXumgDXuL7j8wvHFI/nDWPwAAAD9dAAAAAAAAAAGhCAAAXAIAAFKJFgNlju4/3NxR7wzx1j8AAAA/bQAAAAAAAAABoggAAFwCAACYXrOfR5LuPyRDiEA+fNc/AAAAP20AAAAAAAAAAaMIAABcAgAAPMkB7jiU7j8U7xQ8khLYPwAAAD+MAAAAAAAAAAGkCAAAXAIAAIz+KJUxle4/zL3MjHeu2D8AAAA/jAAAAAAAAAABpQgAAFwCAACAnp6KG5juP7hpWYjLRNk/AAAAP4wAAAAAAAAAAaYIAABcAgAALml34yKX7j/IROOEt7nZPwAAAD+sAAAAAAAAAAGnCAAAXAIAAC5pd+Mil+4/yETjhLe52T8AAAA/rAAAAAAAAAABqAgAAFwCAAAuaXfjIpfuP8hE44S3udk/AAAAP6wAAAAAAAAAAakIAABcAgAALml34yKX7j/IROOEt7nZPwAAAD+sAAAAAAAAAAGqCAAAXAIAAKQHoYdL9+4/CBVrE7kt0j8AAAA/AAAAAAAAAAABqwgAAFwCAACkB6GHS/fuPwgVaxO5LdI/AAAAPxAAAAAAAAAAAawIAABcAgAApAehh0v37j8IFWsTuS3SPwAAAD8QAAAAAAAAAAGtCAAAXAIAAKQHoYdL9+4/CBVrE7kt0j8AAAA/EAAAAAAAAAABrggAAFwCAACkB6GHS/fuPwgVaxO5LdI/AAAAPy8AAAAAAAAAAa8IAABcAgAApAehh0v37j8IFWsTuS3SPwAAAD8vAAAAAAAAAAGwCAAAXAIAAFrHYkjHCO8/oH83we/D0T8AAAA/LwAAAAAAAAABsQgAAFwCAACG3OrPfRLvPwA64RbNuNE/AAAAP04AAAAAAAAAAbIIAABcAgAAtvFyVzQc7z+Q0V8XGajRPwAAAD9OAAAAAAAAAAGzCAAAXAIAACjcl3vNKe8/UEazwtOR0T8AAAA/TgAAAAAAAAABtAgAAFwCAADq++NGXzjvP3R1sMNrcNE/AAAAP14AAAAAAAAAAbUIAABcAgAAUoZ+YOJI7z/8DC/Et1/RPwAAAD9eAAAAAAAAAAG2CAAAXAIAALgQGXplWe8/MOoDbyZa0T8AAAA/fQAAAAAAAAABtwgAAFwCAABw0No64WrvP7yBgm9ySdE/AAAAP30AAAAAAAAAAbgIAABcAgAAMvAmBnN57z+8gYJvcknRPwAAAD99AAAAAAAAAAG5CAAAXAIAAJp6wR/2ie8//AwvxLdf0T8AAAA/nQAAAAAAAAABuggAAFwCAABgmg3rh5jvP4AjiG1CjNE/AAAAP50AAAAAAAAAAbsIAABcAgAA3OS8GTej7z9AxY1rEs/RPwAAAD+dAAAAAAAAAAG8CAAAXAIAAMQkqAQLqe8/3DeWaEoz0j8AAAA/vAAAAAAAAAABvQgAAFwCAAAWWs+rA6rvP9hkSLtfjNI/AAAAP7wAAAAAAAAAAb4IAABcAgAA6ERHJE2g7z9011C4l/DSPwAAAD+8AAAAAAAAAAG/CAAAXAIAAMiPSaesk+8/SCcuYD5P0z8AAAA/ywAAAAAAAAABwAgAAFwCAAD4D3PRBIjvP0BU4LJTqNM/AAAAP8sAAAAAAAAAAcEIAABcAgAAMvAmBnN57z88gZIFaQHUPwAAAD/7AAAAAAAAAAHCCAAAXAIAAMIFAuLZa+8//CKYAzlE1D8AAAA/+wAAAAAAAAABwwgAAFwCAACIkO9PDWXvP6gWxlcya9Q/AAAAP/sAAAAAAAAAAcQIAABcAgAA8oUrDDJg7z+4xJ0BCYfUPwAAAD8aAQAAAAAAAAHFCAAAXAIAAP7ltRZIXe8/iOfIVpqM1D8AAAA/GgEAAAAAAAABxggAAFwCAAD+5bUWSF3vP4jnyFaajNQ/AAAAPxoBAAAAAAAAAccIAABcAgAAKvs9nv5m7z8cf0dX5nvUPwAAAD8aAQAAAAAAAAHICAAAXAIAAKpF7cytce8/OK5EWH5a1D8AAAA/OQEAAAAAAAAByQgAAFwCAAAcMBLxRn/vPywAba6nPtQ/AAAAPzkBAAAAAAAAAcoIAABcAgAAPOUPbueL7z/sdMBZYijUPwAAAD9JAQAAAAAAAAHLCAAAXAIAAPSk0S5jne8/fAw/Wq4X1D8AAAA/SQEAAAAAAAABzAgAAFwCAABcL2xI5q3vP7yX667zLdQ/AAAAP2gBAAAAAAAAAc0IAABcAgAABo+j/kvC7z/MRcNYyknUPwAAAD9oAQAAAAAAAAHOCAAAXAIAAL5OZb/H0+8/SFwcAlV21D8AAAA/aAEAAAAAAAABzwgAAFwCAACEbrGKWeLvP/hPSlZOndQ/AAAAP4cBAAAAAAAAAdAIAABcAgAAArlguQjt7z/oziT/jNrUPwAAAD+HAQAAAAAAAAHRCAAAXAIAAIxjmvLN9O8/CCvUUjoS1T8AAAA/hwEAAAAAAAAB0ggAAFwCAADemMGZxvXvP8TM2VAKVdU/AAAAP6cBAAAAAAAAAdMIAABcAgAA6vhLpNzy7z8ktDX5/KLVPwAAAD+nAQAAAAAAAAHUCAAAXAIAAAK5YLkI7e8/rHhmTF7r1T8AAAA/pwEAAAAAAAAB1QgAAFwCAADUo9gxUuPvP3AabEouLtY/AAAAP8YBAAAAAAAAAdYIAABcAgAAVlkpA6PY7z+Qdhue22XWPwAAAD/GAQAAAAAAAAHXCAAAXAIAAJI53TcRyu8/sNLK8Yid1j8AAAA/xgEAAAAAAAAB2AgAAFwCAAB85GnFhrrvP/gLT/Ckz9Y/AAAAP9UBAAAAAAAAAdkIAABcAgAA0IQyDyGm7z8YaP5DUgfXPwAAAD/VAQAAAAAAAAHaCAAAXAIAACQl+1i7ke8/OMStl/8+1z8AAAA/9QEAAAAAAAAB2wgAAFwCAAAokJz7XHzvP7jaBkGKa9c/AAAAP/UBAAAAAAAAAdwIAABcAgAAiJDvTw1l7z+42gZBimvXPwAAAD/1AQAAAAAAAAHdCAAAXAIAAIz7kPKuT+8/9GWzlc+B1z8AAAA/FAIAAAAAAAAB3ggAAFwCAAA8MQvuVznvP2TONJWDktc/AAAAPxQCAAAAAAAAAd8IAABcAgAAqJHoTB4f7z+kWeHpyKjXPwAAAD8UAgAAAAAAAAHgCAAAXAIAALhcFPrVBu8/dHwMP1qu1z8AAAA/MwIAAAAAAAAB4QgAAFwCAAC8x7Wcd/HuP7QHuZOfxNc/AAAAPzMCAAAAAAAAAeIIAABcAgAAVD0bg/Tg7j9QTQ8+ws/XPwAAAD8zAgAAAAAAAAHjCAAAXAIAAJAdz7di0u4/tAe5k5/E1z8AAAA/QwIAAAAAAAAB5AgAAFwCAABWqLwllsvuP8SI3upgh9c/AAAAP0MCAAAAAAAAAeUIAABcAgAAVqi8JZbL7j/EiN7qYIfXPwAAAD9iAgAAAAAAAAHmCAAAXAIAAFaovCWWy+4/xIje6mCH1z8AAAA/YgIAAAAAAAAB5wgAAFwCAABWqLwllsvuP8SI3upgh9c/AAAAP2ICAAAAAAAAAegIAABcAgAAUvECIlpE4j/EcZXXzBLaPwAAAD8AAAAAAAAAAAHpCAAAXAIAANSmU/OqOeI/CNCP2fzP2T8AAAA/IAAAAAAAAAAB6ggAAFwCAADUplPzqjniPwjQj9n8z9k/AAAAPyAAAAAAAAAAAesIAABcAgAA1KZT86o54j8I0I/Z/M/ZPwAAAD8gAAAAAAAAAAHsCAAAXAIAANSmU/OqOeI/nG9KKUqN2j8AAAA/PwAAAAAAAAAB7QgAAFwCAADUplPzqjniPwwFfnsT99o/AAAAPz8AAAAAAAAAAe4IAABcAgAAyEbJ6JQ84j/oAjPNkHHbPwAAAD8/AAAAAAAAAAHvCAAAXAIAABh88I+NPeI/iHU7ysjV2z8AAAA/XgAAAAAAAAAB8AgAAFwCAAB4EaJBnDviP6T+nHCLZtw/AAAAP14AAAAAAAAAAfEIAABcAgAAeBGiQZw74j+k/pxwi2bcPwAAAD9eAAAAAAAAAAHyCAAAXAIAAHgRokGcO+I/pP6ccItm3D8AAAA/bgAAAAAAAAAB8wgAAFwCAAB4EaJBnDviP6T+nHCLZtw/AAAAP24AAAAAAAAAAfQIAABcAgAAunudO91U4j+gQpjWNDTaPwAAAD8AAAAAAAAAAAH1CAAAXAIAALp7nTvdVOI/oEKY1jQ02j8AAAA/EAAAAAAAAAAB9ggAAFwCAAC6e5073VTiP6BCmNY0NNo/AAAAPxAAAAAAAAAAAfcIAABcAgAAunudO91U4j+gQpjWNDTaPwAAAD8vAAAAAAAAAAH4CAAAXAIAALp7nTvdVOI/oEKY1jQ02j8AAAA/LwAAAAAAAAAB+QgAAFwCAAC6e5073VTiP6BCmNY0NNo/AAAAPy8AAAAAAAAAAfoIAABcAgAAOMZMaoxf4j+M7iTSiMraPwAAAD8/AAAAAAAAAAH7CAAAXAIAAM7QEK5nZOI/jO4k0ojK2j8AAAA/PwAAAAAAAAAB/AgAAFwCAABae0rnLGziP2ARUCca0No/AAAAP14AAAAAAAAAAf0IAABcAgAAQLs10gBy4j8sNHt8q9XaPwAAAD9eAAAAAAAAAAH+CAAAXAIAAByblrK+euI/bL8n0fDr2j8AAAA/XgAAAAAAAAAB/wgAAFwCAABKsB46dYTiP2y/J9Hw69o/AAAAP30AAAAAAAAAAQAJAABcAgAAGjD1Dx2Q4j+oStQlNgLbPwAAAD99AAAAAAAAAAEBCQAAXAIAAOqvy+XEm+I/3Cep0KT82j8AAAA/fQAAAAAAAAABAgkAAFwCAAAABT9YT6viPxyzVSXqEts/AAAAP40AAAAAAAAAAQMJAABcAgAAxCSLI+G54j8sYS3PwC7bPwAAAD+dAAAAAAAAAAEECQAAXAIAAOTZiKCBxuI/PA8FeZdK2z8AAAA/nQAAAAAAAAABBQkAAFwCAADAuemAP8/iP+BUWyO6Vds/AAAAP6wAAAAAAAAAAQYJAABcAgAA4m7n/d/b4j+gya7OdD/bPwAAAD+sAAAAAAAAAAEHCQAAXAIAAKaOM8lx6uI/oMmuznQ/2z8AAAA/zAAAAAAAAAABCAkAAFwCAAAMGc7i9PriP2zs2SMGRds/AAAAP8wAAAAAAAAAAQkJAABcAgAAcqNo/HcL4z9s7NkjBkXbPwAAAD/MAAAAAAAAAAEKCQAAXAIAAIj4224CG+M/DDIwzihQ2z8AAAA/6wAAAAAAAAABCwkAAFwCAABYeLJEqibjP3yasc3cYNs/AAAAP+sAAAAAAAAAAQwJAABcAgAAymLXaEM04z9MvdwibmbbPwAAAD/rAAAAAAAAAAENCQAAXAIAADxN/IzcQeM/HOAHeP9r2z8AAAA/CgEAAAAAAAABDgkAAFwCAACwNyGxdU/jP0y93CJuZts/AAAAPwoBAAAAAAAAAQ8JAABcAgAALoLQ3yRa4z9MvdwibmbbPwAAAD8KAQAAAAAAAAEQCQAAXAIAAP4Bp7XMZeM/fJqxzdxg2z8AAAA/GAEAAAAAAAABEQkAAFwCAADa4QeWim7jPwwyMM4oUNs/AAAAPxgBAAAAAAAAARIJAABcAgAA/JYFEyt74z88DwV5l0rbPwAAAD83AQAAAAAAAAETCQAAXAIAABxMA5DLh+M/bOzZIwZF2z8AAAA/NwEAAAAAAAABFAkAAFwCAACQNii0ZJXjP6DJrs50P9s/AAAAPzcBAAAAAAAAARUJAABcAgAAsuslMQWi4z8MMjDOKFDbPwAAAD9WAQAAAAAAAAEWCQAAXAIAANKgI66lruM/PA8FeZdK2z8AAAA/VgEAAAAAAAABFwkAAFwCAACiIPqDTbrjPwwyMM4oUNs/AAAAP1YBAAAAAAAAARgJAABcAgAAcqDQWfXF4z/gVFsjulXbPwAAAD91AQAAAAAAAAEZCQAAXAIAAEIgpy+d0eM/HOAHeP9r2z8AAAA/dQEAAAAAAAABGgkAAFwCAAASoH0FRd3jPxzgB3j/a9s/AAAAP3UBAAAAAAAAARsJAABcAgAA4h9U2+zo4z+8JV4iInfbPwAAAD+VAQAAAAAAAAEcCQAAXAIAAL7/tLuq8eM/vCVeIiJ32z8AAAA/lQEAAAAAAAABHQkAAFwCAABIqu70b/njP4xIiXezfNs/AAAAP5UBAAAAAAAAAR4JAABcAgAAJIpP1S0C5D+MSIl3s3zbPwAAAD+kAQAAAAAAAAEfCQAAXAIAAFKf11zkC+Q/zNM1zPiS2z8AAAA/pAEAAAAAAAABIAkAAFwCAAAiH64yjBfkPyiO3yHWh9s/AAAAP8QBAAAAAAAAASEJAABcAgAAQtSrrywk5D/oAjPNkHHbPwAAAD/EAQAAAAAAAAEiCQAAXAIAABJUgoXUL+Q/HOAHeP9r2z8AAAA/xAEAAAAAAAABIwkAAFwCAABAaQoNiznkP3yasc3cYNs/AAAAP+MBAAAAAAAAASQJAABcAgAAwLO5OzpE5D9s7NkjBkXbPwAAAD/jAQAAAAAAAAElCQAAXAIAAD7+aGrpTuQ/DDIwzihQ2z8AAAA/4wEAAAAAAAABJgkAAFwCAAACHrU1e13kP9Cmg3njOds/AAAAPwICAAAAAAAAAScJAABcAgAA0p2LCyNp5D8sYS3PwC7bPwAAAD8CAgAAAAAAAAEoCQAAXAIAAESIsC+8duQ/LGEtz8Au2z8AAAA/AgIAAAAAAAABKQkAAFwCAADC0l9ea4HkP2A+AnovKds/AAAAPxICAAAAAAAAASoJAABcAgAA7ufn5SGL5D+4+KvPDB7bPwAAAD8SAgAAAAAAAAErCQAAXAIAABCd5WLCl+Q/TJAq0FgN2z8AAAA/MQIAAAAAAAABLAkAAFwCAAAyUuPfYqTkP6hK1CU2Ats/AAAAPzECAAAAAAAAAS0JAABcAgAApDwIBPyx5D/cJ6nQpPzaPwAAAD8xAgAAAAAAAAEuCQAAXAIAAMbxBYGcvuQ/POJSJoLx2j8AAAA/UAIAAAAAAAABLwkAAFwCAACWcdxWRMrkPzziUiaC8do/AAAAP1ACAAAAAAAAATAJAABcAgAAFLyLhfPU5D/MedEmzuDaPwAAAD9QAgAAAAAAAAExCQAAXAIAAJQGO7Si3+Q/LDR7fKvV2j8AAAA/bwIAAAAAAAABMgkAAFwCAAASUeriUerkP7zL+Xz3xNo/AAAAP28CAAAAAAAAATMJAABcAgAAkJuZEQH15D8ghqPS1LnaPwAAAD9vAgAAAAAAAAE0CQAAXAIAALJQl46hAeU/vMv5fPfE2j8AAAA/jwIAAAAAAAABNQkAAFwCAAAwm0a9UAzlP4zuJNKIyto/AAAAP48CAAAAAAAAATYJAABcAgAAruX16/8W5T/sqM4nZr/aPwAAAD+PAgAAAAAAAAE3CQAAXAIAACwwpRqvIeU/IIaj0tS52j8AAAA/ngIAAAAAAAABOAkAAFwCAAD+r3vwVi3lP4BATSiyrto/AAAAP54CAAAAAAAAATkJAABcAgAAHmV5bfc55T/c+vZ9j6PaPwAAAD++AgAAAAAAAAE6CQAAXAIAAJ6vKJymROU/ENjLKP6d2j8AAAA/vgIAAAAAAAABOwkAAFwCAAB6j4l8ZE3lP0C1oNNsmNo/AAAAP74CAAAAAAAAATwJAABcAgAA+Nk4qxNY5T/c+vZ9j6PaPwAAAD/dAgAAAAAAAAE9CQAAXAIAAIKEcuTYX+U/ENjLKP6d2j8AAAA/3QIAAAAAAAABPgkAAFwCAACwmfprj2nlP3CSdX7bkto/AAAAP90CAAAAAAAAAT8JAABcAgAA3q6C80Vz5T8AKvR+J4LaPwAAAD/8AgAAAAAAAAFACQAAXAIAAArECnv8fOU/MAfJKZZ82j8AAAA//AIAAAAAAAABQQkAAFwCAAA42ZICs4blP5DBcn9zcdo/AAAAP/wCAAAAAAAAAUIJAABcAgAAZO4aimmQ5T+QwXJ/c3HaPwAAAD8MAwAAAAAAAAFDCQAAXAIAADRu8V8RnOU/0Ewf1LiH2j8AAAA/DAMAAAAAAAABRAkAAFwCAAC0uKCOwKblP9BMH9S4h9o/AAAAPzoDAAAAAAAAAUUJAABcAgAAJqPFslm05T9wknV+25LaPwAAAD86AwAAAAAAAAFGCQAAXAIAAEhYwy/6wOU/nG9KKUqN2j8AAAA/SgMAAAAAAAABRwkAAFwCAADGonJeqcvlP3CSdX7bkto/AAAAP0oDAAAAAAAAAUgJAABcAgAARO0hjVjW5T9wknV+25LaPwAAAD9ZAwAAAAAAAAFJCQAAXAIAAHICqhQP4OU/QLWg02yY2j8AAAA/WQMAAAAAAAABSgkAAFwCAADyTFlDvurlP3CSdX7bkto/AAAAP3gDAAAAAAAAAUsJAABcAgAAwswvGWb25T+cb0opSo3aPwAAAD94AwAAAAAAAAFMCQAAXAIAAEAX30cVAeY/nG9KKUqN2j8AAAA/eAMAAAAAAAABTQkAAFwCAAAc9z8o0wnmP0C1oNNsmNo/AAAAP5gDAAAAAAAAAU4JAABcAgAAmkHvVoIU5j/c+vZ9j6PaPwAAAD+YAwAAAAAAAAFPCQAAXAIAABiMnoUxH+Y/UGN4fUO02j8AAAA/mAMAAAAAAAABUAkAAFwCAABGoSYN6CjmP7zL+Xz3xNo/AAAAP7cDAAAAAAAAAVEJAABcAgAAFiH94o805j/8VqbRPNvaPwAAAD+3AwAAAAAAAAFSCQAAXAIAAOag07g3QOY/nJz8e1/m2j8AAAA/twMAAAAAAAABUwkAAFwCAAAStltA7knmP8x50SbO4No/AAAAP8cDAAAAAAAAAVQJAABcAgAAkgALb51U5j8sNHt8q9XaPwAAAD/HAwAAAAAAAAFVCQAAXAIAAGzga09bXeY/zHnRJs7g2j8AAAA/5gMAAAAAAAABVgkAAFwCAAA8YEIlA2nmP2ARUCca0No/AAAAP+YDAAAAAAAAAVcJAABcAgAAGkCjBcFx5j8sNHt8q9XaPwAAAD/mAwAAAAAAAAFYCQAAXAIAAJiKUjRwfOY/zHnRJs7g2j8AAAA/BQQAAAAAAAABWQkAAFwCAAAY1QFjH4fmP2ARUCca0No/AAAAPwUEAAAAAAAAAVoJAABcAgAAoH87nOSO5j+M7iTSiMraPwAAAD8FBAAAAAAAAAFbCQAAXAIAAHL/EXKMmuY/YBFQJxrQ2j8AAAA/FQQAAAAAAAABXAkAAFwCAABCf+hHNKbmPyw0e3yr1do/AAAAPxUEAAAAAAAAAV0JAABcAgAAsmkNbM2z5j8sNHt8q9XaPwAAAD80BAAAAAAAAAFeCQAAXAIAACZUMpBmweY/bL8n0fDr2j8AAAA/NAQAAAAAAAABXwkAAFwCAABUaboXHcvmP2y/J9Hw69o/AAAAPzQEAAAAAAAAAWAJAABcAgAAJOmQ7cTW5j8MBX57E/faPwAAAD9TBAAAAAAAAAFhCQAAXAIAAEaejmpl4+Y/DAV+exP32j8AAAA/UwQAAAAAAAABYgkAAFwCAAAIvto19/HmP9wnqdCk/No/AAAAP1MEAAAAAAAAAWMJAABcAgAAzN0mAYkA5z8MBX57E/faPwAAAD9yBAAAAAAAAAFkCQAAXAIAAJD9cswaD+c/POJSJoLx2j8AAAA/cgQAAAAAAAABZQkAAFwCAACysnBJuxvnP/xWptE829o/AAAAP3IEAAAAAAAAAWYJAABcAgAAJJ2VbVQp5z/MedEmzuDaPwAAAD+CBAAAAAAAAAFnCQAAXAIAAJiHupHtNuc//Fam0Tzb2j8AAAA/ggQAAAAAAAABaAkAAFwCAABapwZdf0XnP2ARUCca0No/AAAAP6EEAAAAAAAAAWkJAABcAgAAIMdSKBFU5z9gEVAnGtDaPwAAAD+hBAAAAAAAAAFqCQAAXAIAANaGFOmMZec/YBFQJxrQ2j8AAAA/sQQAAAAAAAABawkAAFwCAAA+Ea8CEHbnP4zuJNKIyto/AAAAP7EEAAAAAAAAAWwJAABcAgAAAjH7zaGE5z9QY3h9Q7TaPwAAAD/BBAAAAAAAAAFtCQAAXAIAABaGbkAslOc/3Pr2fY+j2j8AAAA/wQQAAAAAAAABbgkAAFwCAAAge1eooKbnPxDYyyj+ndo/AAAAP+AEAAAAAAAAAW8JAABcAgAANtDKGiu25z/QTB/UuIfaPwAAAD/gBAAAAAAAAAFwCQAAXAIAAPrvFua8xOc/0Ewf1LiH2j8AAAA/4AQAAAAAAAABcQkAAFwCAADKb+27ZNDnP5xvSilKjdo/AAAAP/8EAAAAAAAAAXIJAABcAgAA6iTrOAXd5z/QTB/UuIfaPwAAAD//BAAAAAAAAAFzCQAAXAIAAFwPEF2e6uc/cJJ1ftuS2j8AAAA//wQAAAAAAAABdAkAAFwCAAC4OSBsC/7nP3CSdX7bkto/AAAAPx4FAAAAAAAAAXUJAABcAgAAcPnhLIcP6D9AtaDTbJjaPwAAAD8eBQAAAAAAAAF2CQAAXAIAACi5o+0CIeg/ACr0fieC2j8AAAA/HgUAAAAAAAABdwkAAFwCAADs2O+4lC/oP2DkndQEd9o/AAAAPy4FAAAAAAAAAXgJAABcAgAAXsMU3S096D/Ankcq4mvaPwAAAD8uBQAAAAAAAAF5CQAAXAIAANCtOQHHSug/IFnxf79g2j8AAAA/SwUAAAAAAAABegkAAFwCAABEmF4lYFjoP1Q2xiouW9o/AAAAP0sFAAAAAAAAAXsJAABcAgAABriq8PFm6D9g5J3UBHfaPwAAAD9LBQAAAAAAAAF8CQAAXAIAAG5CRQp1d+g/cJJ1ftuS2j8AAAA/agUAAAAAAAABfQkAAFwCAACCl7h8/4boP1BjeH1DtNo/AAAAP2oFAAAAAAAAAX4JAABcAgAAOld6PXuY6D/sqM4nZr/aPwAAAD9qBQAAAAAAAAF/CQAAXAIAAERMY6Xvqug/UGN4fUO02j8AAAA/egUAAAAAAAABgAkAAFwCAABC4cECTsDoP4BATSiyrto/AAAAP3oFAAAAAAAAAYEJAABcAgAA+KCDw8nR6D+AQE0osq7aPwAAAD+ZBQAAAAAAAAGCCQAAXAIAAAKWbCs+5Og/IIaj0tS52j8AAAA/mQUAAAAAAAABgwkAAFwCAADGtbj2z/LoP7zL+Xz3xNo/AAAAP6kFAAAAAAAAAYQJAABcAgAAitUEwmEB6T+8y/l898TaPwAAAD+pBQAAAAAAAAGFCQAAXAIAAEKVxoLdEuk/zHnRJs7g2j8AAAA/uQUAAAAAAAABhgkAAFwCAABMiq/qUSXpP9wnqdCk/No/AAAAP7kFAAAAAAAAAYcJAABcAgAAprS/+b446T9MkCrQWA3bPwAAAD/YBQAAAAAAAAGICQAAXAIAAF50gbo6Suk/uPirzwwe2z8AAAA/2AUAAAAAAAABiQkAAFwCAAAWNEN7tlvpPxyzVSXqEts/AAAAP9gFAAAAAAAAAYoJAABcAgAAfL7dlDls6T/o1YB6exjbPwAAAD/3BQAAAAAAAAGLCQAAXAIAAO6oArnSeek/kBvXJJ4j2z8AAAA/9wUAAAAAAAABjAkAAFwCAAD4nesgR4zpP5Ab1ySeI9s/AAAAP/cFAAAAAAAAAY0JAABcAgAAApPUiLue6T9gPgJ6LynbPwAAAD8WBgAAAAAAAAGOCQAAXAIAAFy95Jcosuk/0KaDeeM52z8AAAA/FgYAAAAAAAABjwkAAFwCAAC25/SmlcXpP6DJrs50P9s/AAAAPxYGAAAAAAAAAZAJAABcAgAAYkcsXfvZ6T88DwV5l0rbPwAAAD8mBgAAAAAAAAGRCQAAXAIAAGw8FcVv7Ok/4FRbI7pV2z8AAAA/JgYAAAAAAAABkgkAAFwCAAC6BpvJxgLqPzwPBXmXSts/AAAAP0UGAAAAAAAAAZMJAABcAgAAZmbSfywX6j88DwV5l0rbPwAAAD9FBgAAAAAAAAGUCQAAXAIAABLGCTaSK+o/bOzZIwZF2z8AAAA/RQYAAAAAAAABlQkAAFwCAAAcu/KdBj7qP6DJrs50P9s/AAAAP2QGAAAAAAAAAZYJAABcAgAAGFBR+2RT6j9s7NkjBkXbPwAAAD9kBgAAAAAAAAGXCQAAXAIAABblr1jDaOo/0KaDeeM52z8AAAA/ZAYAAAAAAAABmAkAAFwCAAC25FwEE4DqP2zs2SMGRds/AAAAP4QGAAAAAAAAAZkJAABcAgAAsnm7YXGV6j8MMjDOKFDbPwAAAD+EBgAAAAAAAAGaCQAAXAIAALAOGr/Pquo/PA8FeZdK2z8AAAA/hAYAAAAAAAABmwkAAFwCAABeblF1Nb/qPwwyMM4oUNs/AAAAP5MGAAAAAAAAAZwJAABcAgAAWgOw0pPU6j/gVFsjulXbPwAAAD+TBgAAAAAAAAGdCQAAXAIAAPoCXX7j6+o/rHeGeEtb2z8AAAA/swYAAAAAAAABngkAAFwCAACMon8fHQbrP+BUWyO6Vds/AAAAP7MGAAAAAAAAAZ8JAABcAgAA3GwFJHQc6z+gya7OdD/bPwAAAD+zBgAAAAAAAAGgCQAAXAIAACo3iyjLMus/0KaDeeM52z8AAAA/0gYAAAAAAAABoQkAAFwCAADYlsLeMEfrP2zs2SMGRds/AAAAP9IGAAAAAAAAAaIJAABcAgAAMsHS7Z1a6z+gya7OdD/bPwAAAD/SBgAAAAAAAAGjCQAAXAIAAH6LWPL0cOs/PA8FeZdK2z8AAAA/4QYAAAAAAAABpAkAAFwCAAAUK3uTLovrPzwPBXmXSts/AAAAP+EGAAAAAAAAAaUJAABcAgAABGBP5naj6z88DwV5l0rbPwAAAD8BBwAAAAAAAAGmCQAAXAIAAAL1rUPVuOs/0KaDeeM52z8AAAA/AQcAAAAAAAABpwkAAFwCAAAM6parScvrP9Cmg3njOds/AAAAPxAHAAAAAAAAAagJAABcAgAAID8KHtTa6z+gya7OdD/bPwAAAD8QBwAAAAAAAAGpCQAAXAIAANj+y95P7Os//INYJFI02z8AAAA/IAcAAAAAAAABqgkAAFwCAAAyKdztvP/rPzwPBXmXSts/AAAAPyAHAAAAAAAAAasJAABcAgAAjlPs/CkT7D+sd4Z4S1vbPwAAAD8/BwAAAAAAAAGsCQAAXAIAADizI7OPJ+w/4FRbI7pV2z8AAAA/PwcAAAAAAAABrQkAAFwCAACgPb7MEjjsP+BUWyO6Vds/AAAAPz8HAAAAAAAAAa4JAABcAgAAZF0KmKRG7D/gVFsjulXbPwAAAD9dBwAAAAAAAAGvCQAAXAIAACh9VmM2Vew/fJqxzdxg2z8AAAA/XQcAAAAAAAABsAkAAFwCAADsnKIuyGPsP7wlXiIid9s/AAAAP10HAAAAAAAAAbEJAABcAgAAsLzu+Vly7D+8JV4iInfbPwAAAD99BwAAAAAAAAGyCQAAXAIAACKnEx7zf+w/6AIzzZBx2z8AAAA/fQcAAAAAAAABswkAAFwCAABEXBGbk4zsPxzgB3j/a9s/AAAAP30HAAAAAAAAAbQJAABcAgAAtkY2vyya7D8c4Ad4/2vbPwAAAD+MBwAAAAAAAAG1CQAAXAIAANb7MzzNpuw/6AIzzZBx2z8AAAA/jAcAAAAAAAABtgkAAFwCAADsUKeuV7bsPxzgB3j/a9s/AAAAP6wHAAAAAAAAAbcJAABcAgAAVNtByNrG7D9MvdwibmbbPwAAAD+sBwAAAAAAAAG4CQAAXAIAABj7jZNs1ew/vCVeIiJ32z8AAAA/rAcAAAAAAAABuQkAAFwCAACWRT3CG+DsP1xrtMxEgts/AAAAP8sHAAAAAAAAAboJAABcAgAAwlrFSdLp7D+MSIl3s3zbPwAAAD/LBwAAAAAAAAG7CQAAXAIAAPJvTdGI8+w/jEiJd7N82z8AAAA/ywcAAAAAAAABvAkAAFwCAABkWnL1IQHtP1xrtMxEgts/AAAAP+oHAAAAAAAAAb0JAABcAgAA1kSXGbsO7T+MSIl3s3zbPwAAAD/qBwAAAAAAAAG+CQAAXAIAAJhk4+RMHe0/vCVeIiJ32z8AAAA/6gcAAAAAAAABvwkAAFwCAAC8GeFh7SntP7wlXiIid9s/AAAAP/oHAAAAAAAAAcAJAABcAgAAOGSQkJw07T+8JV4iInfbPwAAAD/6BwAAAAAAAAHBCQAAXAIAAGZ5GBhTPu0/vCVeIiJ32z8AAAA/GQgAAAAAAAABwgkAAFwCAADmw8dGAkntPyiO3yHWh9s/AAAAPxkIAAAAAAAAAcMJAABcAgAAZA53dbFT7T9ca7TMRILbPwAAAD8ZCAAAAAAAAAHECQAAXAIAAJAj//xnXe0/jEiJd7N82z8AAAA/OAgAAAAAAAABxQkAAFwCAADMmBGPNGTtP7wlXiIid9s/AAAAPzgIAAAAAAAAAcYJAABcAgAABA4kIQFr7T+MSIl3s3zbPwAAAD84CAAAAAAAAAHHCQAAXAIAAD6DNrPNce0/jEiJd7N82z8AAAA/SAgAAAAAAAAByAkAAFwCAADILXDsknntP1xrtMxEgts/AAAAP0gIAAAAAAAAAckJAABcAgAAXjg0MG5+7T9ca7TMRILbPwAAAD9nCAAAAAAAAAHKCQAAXAIAAJitRsI6he0/KI7fIdaH2z8AAAA/ZwgAAAAAAAABywkAAFwCAADeguNeHYntP4xIiXezfNs/AAAAP3cIAAAAAAAAAcwJAABcAgAAgO0xrQ6L7T9ca7TMRILbPwAAAD93CAAAAAAAAAHNCQAAXAIAACJYgPv/jO0/jEiJd7N82z8AAAA/dwgAAAAAAAABzgkAAFwCAAByjaei+I3tP4xIiXezfNs/AAAAP4YIAAAAAAAAAc8JAABcAgAAco2noviN7T9ca7TMRILbPwAAAD+GCAAAAAAAAAHQCQAAXAIAAHKNp6L4je0/jEiJd7N82z8AAAA/hggAAAAAAAAB0QkAAFwCAAByjaei+I3tPyiO3yHWh9s/AAAAP4YIAAAAAAAAAdIJAABcAgAAxsLOSfGO7T9ca7TMRILbPwAAAD+mCAAAAAAAAAHTCQAAXAIAABb49fDpj+0/jEiJd7N82z8AAAA/pggAAAAAAAAB1AkAAFwCAAAW+PXw6Y/tP4xIiXezfNs/AAAAP6YIAAAAAAAAAdUJAABcAgAAFvj18OmP7T+MSIl3s3zbPwAAAD+mCAAAAAAAAAHWCQAAXAIAABb49fDpj+0/jEiJd7N82z8AAAA/pggAAAAAAAAB1wkAAFwCAAAW+PXw6Y/tP4xIiXezfNs/AAAAP6YIAAAAAAAAAdgJAABcAgAAFvj18OmP7T+MSIl3s3zbPwAAAD/FCAAAAAAAAAHZCQAAXAIAABb49fDpj+0/jEiJd7N82z8AAAA/xQgAAAAAAAAB2gkAAFwCAAAW+PXw6Y/tP4xIiXezfNs/AAAAP8UIAAAAAAAAAdsJAABcAgAAfoKQCm2g7T98mrHN3GDbPwAAAD8TCQAAAAAAAAHcCQAAXAIAAMJXLadPpO0/rHeGeEtb2z8AAAA/IwkAAAAAAAAB3QkAAFwCAAC296KcOaftP6x3hnhLW9s/AAAAPyMJAAAAAAAAAd4JAABcAgAACC3KQzKo7T/oAjPNkHHbPwAAAD8yCQAAAAAAAAHfCQAAXAIAAPzMPzkcq+0/TL3cIm5m2z8AAAA/MgkAAAAAAAAB4AkAAFwCAACS1wN996/tP3yasc3cYNs/AAAAP1EJAAAAAAAAAeEJAABcAgAAKOLHwNK07T9MvdwibmbbPwAAAD9RCQAAAAAAAAHiCQAAXAIAABAis6umuu0/rHeGeEtb2z8AAAA/UQkAAAAAAAAB4wkAAFwCAAD4YZ6WesDtP+BUWyO6Vds/AAAAP1YJAAAAAAAAAeQJAABcAgAA7AEUjGTD7T/gVFsjulXbPwAAAD9WCQAAAAAAAAHlCQAAXAIAAOChiYFOxu0/rHeGeEtb2z8AAAA/VgkAAAAAAAAB5gkAAFwCAAAmdyYeMcrtP+BUWyO6Vds/AAAAP3UJAAAAAAAAAecJAABcAgAAyOF0bCLM7T8MMjDOKFDbPwAAAD91CQAAAAAAAAHoCQAAXAIAAMjhdGwizO0/4FRbI7pV2z8AAAA/hQkAAAAAAAAB6QkAAFwCAADI4XRsIsztP6x3hnhLW9s/AAAAP4UJAAAAAAAAAeoJAABcAgAAyOF0bCLM7T98mrHN3GDbPwAAAD+FCQAAAAAAAAHrCQAAXAIAAMjhdGwizO0/fJqxzdxg2z8AAAA/hQkAAAAAAAAB7AkAAFwCAADI4XRsIsztP3yasc3cYNs/AAAAP5UJAAAAAAAAAe0JAABcAgAAyOF0bCLM7T98mrHN3GDbPwAAAD+VCQAAAAAAAAHuCQAAXAIAAMjhdGwizO0/fJqxzdxg2z8AAAA/tAkAAAAAAAAB7wkAAFwCAADI4XRsIsztP3yasc3cYNs/AAAAP7QJAAAAAAAAAfAJAABcAgAAVPdPSIm+7T/c+vZ9j6PaPwAAAD/TCQAAAAAAAAHxCQAAXAIAAFT3T0iJvu0/3Pr2fY+j2j8AAAA/4wkAAAAAAAAB8gkAAFwCAABU909Iib7tP9z69n2Po9o/AAAAP+MJAAAAAAAAAfMJAABcAgAAVPdPSIm+7T/c+vZ9j6PaPwAAAD/jCQAAAAAAAAH0CQAAXAIAAGRX2lKfu+0/lDpchzNm2T8AAAA/AAAAAAAAAAAB9QkAAFwCAABkV9pSn7vtP5Q6XIczZtk/AAAAPx8AAAAAAAAAAfYJAABcAgAAZFfaUp+77T+UOlyHM2bZPwAAAD8fAAAAAAAAAAH3CQAAXAIAAGRX2lKfu+0/lDpchzNm2T8AAAA/HwAAAAAAAAAB+AkAAFwCAABkV9pSn7vtP5Q6XIczZtk/AAAAPy8AAAAAAAAAAfkJAABcAgAAZFfaUp+77T+UOlyHM2bZPwAAAD8vAAAAAAAAAAH6CQAAXAIAAGRX2lKfu+0/lDpchzNm2T8AAAA/LwAAAAAAAAAB+wkAAFwCAABkV9pSn7vtP5Q6XIczZtk/AAAAPy8AAAAAAAAAAfwJAABcAgAAZFfaUp+77T+UOlyHM2bZPwAAAD9OAAAAAAAAAAH9CQAAXAIAAGRX2lKfu+0/lDpchzNm2T8AAAA/TgAAAAAAAAAB/gkAAFwCAABkV9pSn7vtP5Q6XIczZtk/AAAAP04AAAAAAAAAAf8JAABcAgAAECKzq6a67T90ZcMrxjnaPwAAAD9tAAAAAAAAAAEACgAAXAIAAFT3T0iJvu0/UGN4fUO02j8AAAA/jAAAAAAAAAABAQoAAFwCAADsARSMZMPtP5Ab1ySeI9s/AAAAP4wAAAAAAAAAAQIKAABcAgAAMtewKEfH7T/M0zXM+JLbPwAAAD+MAAAAAAAAAAEDCgAAXAIAACZ3Jh4xyu0/NGlpHsL82z8AAAA/nAAAAAAAAAABBAoAAFwCAAB4rE3FKcvtP9DbcRv6YNw/AAAAP5wAAAAAAAAAAQUKAABcAgAAyOF0bCLM7T9QH30XmubcPwAAAD+7AAAAAAAAAAEGCgAAXAIAABoXnBMbze0/fCkEFR463T8AAAA/uwAAAAAAAAABBwoAAFwCAAAaF5wTG83tP3wpBBUeOt0/AAAAP7sAAAAAAAAAAQgKAABcAgAAGhecExvN7T98KQQVHjrdPwAAAD/aAAAAAAAAAAEJCgAAXAIAABoXnBMbze0/fCkEFR463T8AAAA/2gAAAAAAAAABCgoAAFwCAAB+6pkKjEXuP7TDvS329tk/AAAAPwAAAAAAAAAAAQsKAABcAgAALrVyY5NE7j8I0I/Z/M/ZPwAAAD8fAAAAAAAAAAEMCgAAXAIAAC61cmOTRO4/CNCP2fzP2T8AAAA/HwAAAAAAAAABDQoAAFwCAAAutXJjk0TuPwjQj9n8z9k/AAAAPx8AAAAAAAAAAQ4KAABcAgAALErRwPFZ7j8I0I/Z/M/ZPwAAAD8/AAAAAAAAAAEPCgAAXAIAAGS/41K+YO4/OK1khGvK2T8AAAA/PwAAAAAAAAABEAoAAFwCAACqlIDvoGTuP3g4Edmw4Nk/AAAAPz8AAAAAAAAAAREKAABcAgAAktRr2nRq7j+I5uiCh/zZPwAAAD9eAAAAAAAAAAESCgAAXAIAAECfRDN8ae4/1B9tgaMu2j8AAAA/XgAAAAAAAAABEwoAAFwCAABM/849kmbuPyBZ8X+/YNo/AAAAP14AAAAAAAAAARQKAABcAgAAFIq8q8Vf7j9wknV+25LaPwAAAD99AAAAAAAAAAEVCgAAXAIAANoUqhn5WO4/YBFQJxrQ2j8AAAA/fQAAAAAAAAABFgoAAFwCAACs/yGSQk/uP9wnqdCk/No/AAAAP30AAAAAAAAAARcKAABcAgAA3H9LvJpD7j/QpoN54znbPwAAAD+cAAAAAAAAAAEYCgAAXAIAALrKTT/6Nu4/TL3cIm5m2z8AAAA/nAAAAAAAAAABGQoAAFwCAACaFVDCWSruPzg8t8uso9s/AAAAP5wAAAAAAAAAARoKAABcAgAAvjXv4Zsh7j8YDbrKFMXbPwAAAD+sAAAAAAAAAAEbCgAAXAIAADSLtajWGe4/NGlpHsL82z8AAAA/rAAAAAAAAAABHAoAAFwCAABMS8q9AhTuP1TFGHJvNNw/AAAAP8sAAAAAAAAAAR0KAABcAgAATEvKvQIU7j8QZx5wP3fcPwAAAD/LAAAAAAAAAAEeCgAAXAIAAEDrP7PsFu4/IBX2GRaT3D8AAAA/2wAAAAAAAAABHwoAAFwCAAAay6CTqh/uP/zl+Bh+tNw/AAAAP9sAAAAAAAAAASAKAABcAgAAjrXFt0Mt7j90TnoYMsXcPwAAAD/rAAAAAAAAAAEhCgAAXAIAADoV/W2pQe4/5Lb7F+bV3D8AAAA/6wAAAAAAAAABIgoAAFwCAADkdDQkD1buPxSU0MJU0Nw/AAAAPwoBAAAAAAAAASMKAABcAgAAhnThz15t7j+02SZtd9vcPwAAAD8KAQAAAAAAAAEkCgAAXAIAANQ+Z9S1g+4/zAgkbg+63D8AAAA/CgEAAAAAAAABJQoAAFwCAACssyYS0qHuPyAV9hkWk9w/AAAAPxkBAAAAAAAAASYKAABcAgAArLMmEtKh7j8gFfYZFpPcPwAAAD8ZAQAAAAAAAAEnCgAAXAIAAKyzJhLSoe4/IBX2GRaT3D8AAAA/OQEAAAAAAAABKAoAAFwCAACssyYS0qHuPyAV9hkWk9w/AAAAPzkBAAAAAAAAASkKAABcAgAAvgJNXi034z+2yEpVZAHgPwAAAD8AAAAAAAAAAAEqCgAAXAIAAL4CTV4tN+M/tshKVWQB4D8AAAA/HwAAAAAAAAABKwoAAFwCAAC+Ak1eLTfjP7bISlVkAeA/AAAAPx8AAAAAAAAAASwKAABcAgAABNjp+g874z/qqb2n02LgPwAAAD8fAAAAAAAAAAEtCgAAXAIAAPh3X/D5PeM/oHTXULiX4D8AAAA/PwAAAAAAAAABLgoAAFwCAADsF9Xl40DjP1BoBaWxvuA/AAAAPz8AAAAAAAAAAS8KAABcAgAAmuKtPus/4z+Wyp1O4uLgPwAAAD8/AAAAAAAAAAEwCgAAXAIAAJrirT7rP+M/lsqdTuLi4D8AAAA/TgAAAAAAAAABMQoAAFwCAACa4q0+6z/jP5bKnU7i4uA/AAAAP04AAAAAAAAAATIKAABcAgAAmuKtPus/4z+Wyp1O4uLgPwAAAD9OAAAAAAAAAAEzCgAAXAIAADrvcD1c8+c/vOFivHip3T8AAAA/AAAAAAAAAAABNAoAAFwCAAAWz9EdGvznPywdMmkXYd0/AAAAPxAAAAAAAAAAATUKAABcAgAAFs/RHRr85z8sHTJpF2HdPwAAAD8QAAAAAAAAAAE2CgAAXAIAABbP0R0a/Oc/LB0yaRdh3T8AAAA/EAAAAAAAAAABNwoAAFwCAAAWz9EdGvznPywdMmkXYd0/AAAAPy8AAAAAAAAAATgKAABcAgAAFs/RHRr85z8sHTJpF2HdPwAAAD8vAAAAAAAAAAE5CgAAXAIAACokRZCkC+g/RNNFYu9K3j8AAAA/PwAAAAAAAAABOgoAAFwCAAAexLqFjg7oP1Suz17bv94/AAAAPz8AAAAAAAAAATsKAABcAgAAEmQwe3gR6D/Q8dpae0XfPwAAAD9OAAAAAAAAAAE8CgAAXAIAAKhu9L5TFug/yEs/AKb33z8AAAA/XgAAAAAAAAABPQoAAFwCAACQrt+pJxzoP+qpvafTYuA/AAAAP14AAAAAAAAAAT4KAABcAgAAQHm4Ai8b6D9gFt1OiNrgPwAAAD9uAAAAAAAAAAE/CgAAXAIAAFg5zRdbFeg/xNQkTGY24T8AAAA/bgAAAAAAAAABQAoAAFwCAABYOc0XWxXoP8TUJExmNuE/AAAAP40AAAAAAAAAAUEKAABcAgAAWDnNF1sV6D/E1CRMZjbhPwAAAD+NAAAAAAAAAAFCCgAAXAIAAFg5zRdbFeg/xNQkTGY24T8AAAA/jQAAAAAAAAABQwoAAFwCAABcl1hn22PjP6RHJf6iPuA/AAAAPwAAAAAAAAAAAUQKAABcAgAAXJdYZ9tj4z+kRyX+oj7gPwAAAD8PAAAAAAAAAAFFCgAAXAIAAFyXWGfbY+M/pEcl/qI+4D8AAAA/DwAAAAAAAAABRgoAAFwCAABcl1hn22PjP6RHJf6iPuA/AAAAPy4AAAAAAAAAAUcKAABcAgAAqmHeazJ64z+CGCj9CmDgPwAAAD8uAAAAAAAAAAFICgAAXAIAANh2ZvPog+M/GoeSUkJd4D8AAAA/LgAAAAAAAAABSQoAAFwCAACo9jzJkI/jP1I7U1KcZeA/AAAAPz0AAAAAAAAAAUoKAABcAgAAyqs6RjGc4z+K7xNS9m3gPwAAAD89AAAAAAAAAAFLCgAAXAIAAJgrERzZp+M/8ICp/L5w4D8AAAA/XQAAAAAAAAABTAoAAFwCAACugISOY7fjP/CAqfy+cOA/AAAAP10AAAAAAAAAAU0KAABcAgAAtnVt9tfJ4z/Co9RRUHbgPwAAAD9sAAAAAAAAAAFOCgAAXAIAABKgfQVF3eM/kMb/puF74D8AAAA/bAAAAAAAAAABTwoAAFwCAAAo9fB3z+zjP/hXlVGqfuA/AAAAP3wAAAAAAAAAAVAKAABcAgAAgh8BhzwA5D8wDFZRBIfgPwAAAD98AAAAAAAAAAFRCgAAXAIAAIwU6u6wEuQ/Yukq/HKB4D8AAAA/mwAAAAAAAAABUgoAAFwCAACUCdNWJSXkP5DG/6bhe+A/AAAAP5sAAAAAAAAAAVMKAABcAgAA+pNtcKg15D8qNWr8GHngPwAAAD+bAAAAAAAAAAFUCgAAXAIAAGAeCIorRuQ/kMb/puF74D8AAAA/qwAAAAAAAAABVQoAAFwCAAAkPlRVvVTkP8Kj1FFQduA/AAAAP6sAAAAAAAAAAVYKAABcAgAAmCh5eVZi5D9aEj+nh3PgPwAAAD/KAAAAAAAAAAFXCgAAXAIAAAoTnp3vb+Q/Il5+py1r4D8AAAA/ygAAAAAAAAABWAoAAFwCAAAgaBEQen/kP4rvE1L2beA/AAAAP8oAAAAAAAAAAVkKAABcAgAAhvKrKf2P5D9aEj+nh3PgPwAAAD/pAAAAAAAAAAFaCgAAXAIAAEoS+PSOnuQ/WhI/p4dz4D8AAAA/6QAAAAAAAAABWwoAAFwCAAAaks7KNqrkP1oSP6eHc+A/AAAAP+kAAAAAAAAAAVwKAABcAgAA6hGloN615D/Co9RRUHbgPwAAAD8IAQAAAAAAAAFdCgAAXAIAABgnLSiVv+Q/wqPUUVB24D8AAAA/CAEAAAAAAAABXgoAAFwCAACWcdxWRMrkP8Kj1FFQduA/AAAAPwgBAAAAAAAAAV8KAABcAgAAclE9NwLT5D/wgKn8vnDgPwAAAD8oAQAAAAAAAAFgCgAAXAIAAP77dnDH2uQ/iu8TUvZt4D8AAAA/KAEAAAAAAAABYQoAAFwCAAAqEf/3feTkP1I7U1KcZeA/AAAAPygBAAAAAAAAAWIKAABcAgAAWCaHfzTu5D8ah5JSQl3gPwAAAD83AQAAAAAAAAFjCgAAXAIAAIQ7Dwfr9+Q/GoeSUkJd4D8AAAA/NwEAAAAAAAABZAoAAFwCAABUu+XckgPlP7L1/Kd5WuA/AAAAP1cBAAAAAAAAAWUKAABcAgAAyKUKASwR5T+sHhFTjkzgPwAAAD9XAQAAAAAAAAFmCgAAXAIAAIzFVsy9H+U/rB4RU45M4D8AAAA/ZgEAAAAAAAABZwoAAFwCAAD+r3vwVi3lPxKwpv1WT+A/AAAAP2YBAAAAAAAAAWgKAABcAgAAHmV5bfc55T/k0tFS6FTgPwAAAD92AQAAAAAAAAFpCgAAXAIAAO7kT0OfReU/ghgo/Qpg4D8AAAA/dgEAAAAAAAABagoAAFwCAAAQmk3AP1LlP1I7U1KcZeA/AAAAP5UBAAAAAAAAAWsKAABcAgAAjuT87u5c5T+6zOj8ZGjgPwAAAD+VAQAAAAAAAAFsCgAAXAIAAAwvrB2eZ+U/Il5+py1r4D8AAAA/lQEAAAAAAAABbQoAAFwCAADqDg3+W3DlP4rvE1L2beA/AAAAP6UBAAAAAAAAAW4KAABcAgAAFiSVhRJ65T/qqb2n02LgPwAAAD+lAQAAAAAAAAFvCgAAXAIAAJZuRLTBhOU/svX8p3la4D8AAAA/xAEAAAAAAAABcAoAAFwCAAC2I0IxYpHlP0xkZ/2wV+A/AAAAP8QBAAAAAAAAAXEKAABcAgAAhqMYBwqd5T96QTyoH1LgPwAAAD/EAQAAAAAAAAFyCgAAXAIAAKhYFoSqqeU/ErCm/VZP4D8AAAA/4wEAAAAAAAABcwoAAFwCAABseGJPPLjlPxKwpv1WT+A/AAAAP+MBAAAAAAAAAXQKAABcAgAAji1gzNzE5T96QTyoH1LgPwAAAD/jAQAAAAAAAAF1CgAAXAIAAAx4D/uLz+U/TGRn/bBX4D8AAAA/AgIAAAAAAAABdgoAAFwCAADc9+XQM9vlPxqHklJCXeA/AAAAPwICAAAAAAAAAXcKAABcAgAAqne8ptvm5T9SO1NSnGXgPwAAAD8CAgAAAAAAAAF4CgAAXAIAANqMRC6S8OU/uszo/GRo4D8AAAA/IgIAAAAAAAABeQoAAFwCAAAGosy1SPrlP/CAqfy+cOA/AAAAPyICAAAAAAAAAXoKAABcAgAAkEwG7w0C5j+6zOj8ZGjgPwAAAD8iAgAAAAAAAAF7CgAAXAIAAL5hjnbEC+Y/UjtTUpxl4D8AAAA/MQIAAAAAAAABfAoAAFwCAADsdhb+ehXmPxqHklJCXeA/AAAAPzECAAAAAAAAAX0KAABcAgAAdiFQN0Ad5j+CGCj9CmDgPwAAAD9RAgAAAAAAAAF+CgAAXAIAAEahJg3oKOY/TGRn/bBX4D8AAAA/UQIAAAAAAAABfwoAAFwCAADQS2BGrTDmP6weEVOOTOA/AAAAP1ECAAAAAAAAAYAKAABcAgAA8gBew0095j/c++X9/EbgPwAAAD9gAgAAAAAAAAGBCgAAXAIAAGTrgufmSuY/ErCm/VZP4D8AAAA/YAIAAAAAAAABggoAAFwCAACSAAtvnVTmP9z75f38RuA/AAAAP38CAAAAAAAAAYMKAABcAgAAEEu6nUxf5j9EjXuoxUngPwAAAD9/AgAAAAAAAAGECgAAXAIAAI6Vacz7aeY/ErCm/VZP4D8AAAA/jwIAAAAAAAABhQoAAFwCAADICnxeyHDmP+TS0VLoVOA/AAAAP48CAAAAAAAAAYYKAABcAgAAUrW1l4145j9MZGf9sFfgPwAAAD+fAgAAAAAAAAGHCgAAXAIAADCVFnhLgeY/GoeSUkJd4D8AAAA/nwIAAAAAAAABiAoAAFwCAAC4P1CxEInmP4IYKP0KYOA/AAAAP74CAAAAAAAAAYkKAABcAgAA6FTYOMeS5j+CGCj9CmDgPwAAAD++AgAAAAAAAAGKCgAAXAIAAGafh2d2neY/ghgo/Qpg4D8AAAA/vgIAAAAAAAABiwoAAFwCAADwScGgO6XmP3pBPKgfUuA/AAAAP90CAAAAAAAAAYwKAABcAgAAwMmXduOw5j9yalBTNETgPwAAAD/dAgAAAAAAAAGNCgAAXAIAAJBJbkyLvOY/DNm6qGtB4D8AAAA/3QIAAAAAAAABjgoAAFwCAAACNJNwJMrmP5xwOam3MOA/AAAAP/wCAAAAAAAAAY8KAABcAgAAFokG467Z5j+ccDmptzDgPwAAAD/8AgAAAAAAAAGQCgAAXAIAADg+BGBP5uY/BALPU4Az4D8AAAA//AIAAAAAAAABkQoAAFwCAAAUHmVADe/mPwQCz1OAM+A/AAAAPwwDAAAAAAAAAZIKAABcAgAAkmgUb7z55j8EAs9TgDPgPwAAAD8MAwAAAAAAAAGTCgAAXAIAAGLo6kRkBec/bJNk/kg24D8AAAA/KwMAAAAAAAABlAoAAFwCAAA0aMEaDBHnP3JqUFM0ROA/AAAAPysDAAAAAAAAAZUKAABcAgAAYH1JosIa5z+kRyX+oj7gPwAAAD8rAwAAAAAAAAGWCgAAXAIAAN7H+NBxJec/3Pvl/fxG4D8AAAA/SwMAAAAAAAABlwoAAFwCAAAYPQtjPiznP3JqUFM0ROA/AAAAP0sDAAAAAAAAAZgKAABcAgAARlKT6vQ15z8M2bqoa0HgPwAAAD9LAwAAAAAAAAGZCgAAXAIAAHJnG3KrP+c/DNm6qGtB4D8AAAA/agMAAAAAAAABmgoAAFwCAADyscqgWkrnP6RHJf6iPuA/AAAAP2oDAAAAAAAAAZsKAABcAgAAFGfIHftW5z88to9T2jvgPwAAAD9qAwAAAAAAAAGcCgAAXAIAAIZR7UGUZOc/bJNk/kg24D8AAAA/iQMAAAAAAAABnQoAAFwCAABU0cMXPHDnPzTfo/7uLeA/AAAAP4kDAAAAAAAAAZ4KAABcAgAAJlGa7eN75z/OTQ5UJivgPwAAAD+JAwAAAAAAAAGfCgAAXAIAAPbQcMOLh+c/bJNk/kg24D8AAAA/mQMAAAAAAAABoAoAAFwCAAAi5vhKQpHnP2yTZP5INuA/AAAAP5kDAAAAAAAAAaEKAABcAgAA/sVZKwCa5z+kRyX+oj7gPwAAAD+4AwAAAAAAAAGiCgAAXAIAANqlugu+ouc/DNm6qGtB4D8AAAA/uAMAAAAAAAABowoAAFwCAAAUG82diqnnP6RHJf6iPuA/AAAAP7gDAAAAAAAAAaQKAABcAgAAnsUG10+x5z8M2bqoa0HgPwAAAD/XAwAAAAAAAAGlCgAAXAIAAHqlZ7cNuuc/pEcl/qI+4D8AAAA/1wMAAAAAAAABpgoAAFwCAAAEUKHw0sHnP3JqUFM0ROA/AAAAP9cDAAAAAAAAAacKAABcAgAAMmUpeInL5z8M2bqoa0HgPwAAAD/2AwAAAAAAAAGoCgAAXAIAAL4PY7FO0+c/PLaPU9o74D8AAAA/9gMAAAAAAAABqQoAAFwCAAD2hHVDG9rnPwQCz1OAM+A/AAAAP/YDAAAAAAAAAaoKAABcAgAA0mTWI9ni5z+ccDmptzDgPwAAAD8GBAAAAAAAAAGrCgAAXAIAAK5ENwSX6+c/BALPU4Az4D8AAAA/BgQAAAAAAAABrAoAAFwCAADcWb+LTfXnP5xwOam3MOA/AAAAPxoEAAAAAAAAAa0KAABcAgAAuDkgbAv+5z/UJPqoETngPwAAAD8aBAAAAAAAAAGuCgAAXAIAAJQZgUzJBug/cmpQUzRE4D8AAAA/GgQAAAAAAAABrwoAAFwCAADMjpPelQ3oP6weEVOOTOA/AAAAPzoEAAAAAAAAAbAKAABcAgAAts5+yWkT6D/k0tFS6FTgPwAAAD86BAAAAAAAAAGxCgAAXAIAAEzZQg1FGOg/6qm9p9Ni4D8AAAA/OgQAAAAAAAABsgoAAFwCAADuQ5FbNhroP4IYKP0KYOA/AAAAP1kEAAAAAAAAAbMKAABcAgAA7kORWzYa6D+CGCj9CmDgPwAAAD9ZBAAAAAAAAAG0CgAAXAIAAO5DkVs2Gug/ghgo/Qpg4D8AAAA/WQQAAAAAAAABtQoAAFwCAADuQ5FbNhroP4IYKP0KYOA/AAAAP1kEAAAAAAAAAbYKAABcAgAAHBC2Bf+75z8W4fb3bA/hPwAAAD8AAAAAAAAAAAG3CgAAXAIAABwQtgX/u+c/FuH292wP4T8AAAA/HwAAAAAAAAABuAoAAFwCAAAcELYF/7vnPxbh9vdsD+E/AAAAPx8AAAAAAAAAAbkKAABcAgAAHBC2Bf+75z8W4fb3bA/hPwAAAD8fAAAAAAAAAAG6CgAAXAIAAJxaZTSuxuc/dMhSoF9d4T8AAAA/PgAAAAAAAAABuwoAAFwCAAAyZSl4icvnP4pNFp8hh+E/AAAAPz4AAAAAAAAAAbwKAABcAgAAym/tu2TQ5z+i0tmd47DhPwAAAD9OAAAAAAAAAAG9CgAAXAIAAGB6sf8/1ec/xgV1Rnz24T8AAAA/TgAAAAAAAAABvgoAAFwCAAA8WhLg/d3nP7aET++6M+I/AAAAP14AAAAAAAAAAb8KAABcAgAAPFoS4P3d5z+2hE/vujPiPwAAAD9eAAAAAAAAAAHACgAAXAIAADxaEuD93ec/toRP77oz4j8AAAA/XgAAAAAAAAABwQoAAFwCAAA8WhLg/d3nP7aET++6M+I/AAAAP30AAAAAAAAAAcIKAABcAgAAqF5Gya805D/sOBDvFDziPwAAAD8AAAAAAAAAAAHDCgAAXAIAAHDpMzfjLeQ/lFVS7iJV4j8AAAA/HwAAAAAAAAABxAoAAFwCAABw6TM34y3kP5RVUu4iVeI/AAAAPx8AAAAAAAAAAcUKAABcAgAAcOkzN+Mt5D+UVVLuIlXiPwAAAD8/AAAAAAAAAAHGCgAAXAIAAHDpMzfjLeQ/lFVS7iJV4j8AAAA/PwAAAAAAAAABxwoAAFwCAABw6TM34y3kP5RVUu4iVeI/AAAAPz8AAAAAAAAAAcgKAABcAgAACPT3er4y5D9czkNB3qXiPwAAAD9eAAAAAAAAAAHJCgAAXAIAAJ7+u76ZN+Q/AuuFQOy+4j8AAAA/XgAAAAAAAAABygoAAFwCAADi01hbfDvkPxCZXerC2uI/AAAAP14AAAAAAAAAAcsKAABcAgAAeN4cn1dA5D/uaWDpKvziPwAAAD9tAAAAAAAAAAHMCgAAXAIAABxJa+1IQuQ/ZqnNPcoa4z8AAAA/bQAAAAAAAAABzQoAAFwCAABgHgiKK0bkPwzGDz3YM+M/AAAAP40AAAAAAAAAAc4KAABcAgAApvOkJg5K5D+24lE85kzjPwAAAD+NAAAAAAAAAAHPCgAAXAIAAJqTGhz4TOQ/Xv+TO/Rl4z8AAAA/jQAAAAAAAAAB0AoAAFwCAADsyEHD8E3kP2bWf5Dfc+M/AAAAP6wAAAAAAAAAAdEKAABcAgAAMp7eX9NR5D80+arlcHnjPwAAAD+sAAAAAAAAAAHSCgAAXAIAALxIGJmYWeQ/fFtDj6Gd4z8AAAA/rAAAAAAAAAAB0woAAFwCAAC8SBiZmFnkP3xbQ4+hneM/AAAAP8sAAAAAAAAAAdQKAABcAgAAvEgYmZhZ5D98W0OPoZ3jPwAAAD/LAAAAAAAAAAHVCgAAXAIAALxIGJmYWeQ/fFtDj6Gd4z8AAAA/ywAAAAAAAAAB1goAAFwCAADIqKKjrlbkP2SlL5bJs+I/AAAAPwAAAAAAAAAAAdcKAABcAgAAyKiio65W5D9kpS+WybPiPwAAAD8PAAAAAAAAAAHYCgAAXAIAAMiooqOuVuQ/ZKUvlsmz4j8AAAA/DwAAAAAAAAAB2QoAAFwCAADSnYsLI2nkP6Iw3OoOyuI/AAAAPywAAAAAAAAAAdoKAABcAgAA/rITk9ly5D8QmV3qwtriPwAAAD8sAAAAAAAAAAHbCgAAXAIAAIhdTcyeeuQ/qgfIP/rX4j8AAAA/OwAAAAAAAAAB3AoAAFwCAABmPa6sXIPkP9rknOpo0uI/AAAAPzsAAAAAAAAAAd0KAABcAgAAklI2NBON5D/a5JzqaNLiPwAAAD9LAAAAAAAAAAHeCgAAXAIAALQHNLGzmeQ/aHwb67TB4j8AAAA/SwAAAAAAAAAB3woAAFwCAAAm8ljVTKfkPzLIWutaueI/AAAAP2oAAAAAAAAAAeAKAABcAgAApDwIBPyx5D+aWfCVI7ziPwAAAD9qAAAAAAAAAAHhCgAAXAIAAHS83tmjveQ/ZKUvlsmz4j8AAAA/egAAAAAAAAAB4goAAFwCAABEPLWvS8nkP/oTmusAseI/AAAAP3oAAAAAAAAAAeMKAABcAgAAxIZk3vrT5D8q8W6Wb6viPwAAAD+JAAAAAAAAAAHkCgAAXAIAAELREw2q3uQ/xF/Z66ao4j8AAAA/iQAAAAAAAAAB5QoAAFwCAAAesXTtZ+fkPyrxbpZvq+I/AAAAP6kAAAAAAAAAAeYKAABcAgAASsb8dB7x5D+aWfCVI7ziPwAAAD+pAAAAAAAAAAHnCgAAXAIAAHjbhPzU+uQ/mlnwlSO84j8AAAA/qQAAAAAAAAAB6AoAAFwCAABUu+XckgPlPzqfRkBGx+I/AAAAP7gAAAAAAAAAAekKAABcAgAA1AWVC0IO5T+qB8g/+tfiPwAAAD+4AAAAAAAAAAHqCgAAXAIAAK7l9ev/FuU/4ruIP1Tg4j8AAAA/1wAAAAAAAAAB6woAAFwCAAA6kC8lxR7lP3gq85SL3eI/AAAAP9cAAAAAAAAAAewKAABcAgAAZqW3rHso5T+qB8g/+tfiPwAAAD/XAAAAAAAAAAHtCgAAXAIAAJS6PzQyMuU/2uSc6mjS4j8AAAA/9wAAAAAAAAAB7goAAFwCAAASBe9i4TzlP3BTB0Cgz+I/AAAAP/cAAAAAAAAAAe8KAABcAgAAhu8Th3pK5T86n0ZARsfiPwAAAD/3AAAAAAAAAAHwCgAAXAIAAPjZOKsTWOU/0g2xlX3E4j8AAAA/FgEAAAAAAAAB8QoAAFwCAAC8+YR2pWblPzqfRkBGx+I/AAAAPxYBAAAAAAAAAfIKAABcAgAAgBnRQTd15T/a5JzqaNLiPwAAAD8WAQAAAAAAAAHzCgAAXAIAAKLOzr7XgeU/QnYylTHV4j8AAAA/JgEAAAAAAAAB9AoAAFwCAABwTqWUf43lP6oHyD/61+I/AAAAPyYBAAAAAAAAAfUKAABcAgAANG7xXxGc5T9KTR7qHOPiPwAAAD9FAQAAAAAAAAH2CgAAXAIAAAbuxzW5p+U/Sk0e6hzj4j8AAAA/RQEAAAAAAAAB9woAAFwCAACEOHdkaLLlP+K7iD9U4OI/AAAAP0UBAAAAAAAAAfgKAABcAgAApO104Qi/5T9CdjKVMdXiPwAAAD9kAQAAAAAAAAH5CgAAXAIAANIC/Wi/yOU/EJld6sLa4j8AAAA/ZAEAAAAAAAAB+goAAFwCAAAAGIXwddLlP0J2MpUx1eI/AAAAP2QBAAAAAAAAAfsKAABcAgAA3Pfl0DPb5T9CdjKVMdXiPwAAAD+DAQAAAAAAAAH8CgAAXAIAAPys403U5+U/Sk0e6hzj4j8AAAA/gwEAAAAAAAAB/QoAAFwCAAAeYuHKdPTlP3gq85SL3eI/AAAAP4MBAAAAAAAAAf4KAABcAgAAQBffRxUB5j94KvOUi93iPwAAAD+jAQAAAAAAAAH/CgAAXAIAAA6XtR29DOY/EJld6sLa4j8AAAA/owEAAAAAAAABAAsAAFwCAAA+rD2lcxbmP3gq85SL3eI/AAAAP6MBAAAAAAAAAQELAABcAgAAasHFLCog5j/a5JzqaNLiPwAAAD/CAQAAAAAAAAECCwAAXAIAAOgLdVvZKuY/QnYylTHV4j8AAAA/wgEAAAAAAAABAwsAAFwCAABoViSKiDXmP6oHyD/61+I/AAAAP8IBAAAAAAAAAQQLAABcAgAAlGusET8/5j+qB8g/+tfiPwAAAD/RAQAAAAAAAAEFCwAAXAIAAHBLDfL8R+Y/QnYylTHV4j8AAAA/0QEAAAAAAAABBgsAAFwCAABMK27SulDmPwjCcZXXzOI/AAAAP/EBAAAAAAAAAQcLAABcAgAAKAvPsnhZ5j86n0ZARsfiPwAAAD/xAQAAAAAAAAEICwAAXAIAAATrL5M2YuY/0g2xlX3E4j8AAAA/8QEAAAAAAAABCQsAAFwCAACOlWnM+2nmP5pZ8JUjvOI/AAAAPxACAAAAAAAAAQoLAABcAgAAGkCjBcFx5j8yyFrrWrniPwAAAD8QAgAAAAAAAAELCwAAXAIAAPYfBOZ+euY/koIEQTiu4j8AAAA/EAIAAAAAAAABDAsAAFwCAADeX+/QUoDmP/I8rpYVo+I/AAAAPyACAAAAAAAAAQ0LAABcAgAAGNUBYx+H5j/yPK6WFaPiPwAAAD8gAgAAAAAAAAEOCwAAXAIAAFBKFPXrjeY/8jyulhWj4j8AAAA/NAIAAAAAAAABDwsAAFwCAADa9E0usZXmP1zOQ0HepeI/AAAAPzQCAAAAAAAAARALAABcAgAAttSuDm+e5j+SggRBOK7iPwAAAD9DAgAAAAAAAAERCwAAXAIAAJ4UmvlCpOY/+hOa6wCx4j8AAAA/QwIAAAAAAAABEgsAAFwCAAA0H149HqnmP/oTmusAseI/AAAAP1MCAAAAAAAAARMLAABcAgAAbpRwz+qv5j9kpS+WybPiPwAAAD9TAgAAAAAAAAEUCwAAXAIAAFbUW7q+teY/Msha61q54j8AAAA/cgIAAAAAAAABFQsAAFwCAAA+FEelkrvmPwLrhUDsvuI/AAAAP3ICAAAAAAAAARYLAABcAgAAeIlZN1/C5j/SDbGVfcTiPwAAAD9yAgAAAAAAAAEXCwAAXAIAAGDJRCIzyOY/ojDc6g7K4j8AAAA/ggIAAAAAAAABGAsAAFwCAACYPle0/87mP6Iw3OoOyuI/AAAAP4ICAAAAAAAAARkLAABcAgAALkkb+NrT5j9ofBvrtMHiPwAAAD+hAgAAAAAAAAEaCwAAXAIAAHYeuJS91+Y/aHwb67TB4j8AAAA/oQIAAAAAAAABGwsAAFwCAACuk8omit7mP6Iw3OoOyuI/AAAAP7ECAAAAAAAAARwLAABcAgAARp6OamXj5j9ofBvrtMHiPwAAAD+xAgAAAAAAAAEdCwAAXAIAANyoUq5A6OY/Op9GQEbH4j8AAAA/wAIAAAAAAAABHgsAAFwCAADE6D2ZFO7mP9INsZV9xOI/AAAAP8ACAAAAAAAAAR8LAABcAgAACL7aNffx5j8IwnGV18ziPwAAAD/gAgAAAAAAAAEgCwAAXAIAAPL9xSDL9+Y/0g2xlX3E4j8AAAA/4AIAAAAAAAABIQsAAFwCAAAqc9iyl/7mP9INsZV9xOI/AAAAP+ACAAAAAAAAASILAABcAgAAtB0S7FwG5z8IwnGV18ziPwAAAD//AgAAAAAAAAEjCwAAXAIAAEwo1i84C+c/cFMHQKDP4j8AAAA//wIAAAAAAAABJAsAAFwCAADiMppzExDnP9rknOpo0uI/AAAAP/8CAAAAAAAAASULAABcAgAAeD1et+4U5z8QmV3qwtriPwAAAD8eAwAAAAAAAAEmCwAAXAIAAGB9SaLCGuc/GHBJP67o4j8AAAA/HgMAAAAAAAABJwsAAFwCAAD2hw3mnR/nP+K7iD9U4OI/AAAAPx4DAAAAAAAAASgLAABcAgAAmvJbNI8h5z+qB8g/+tfiPwAAAD89AwAAAAAAAAEpCwAAXAIAADxdqoKAI+c/2uSc6mjS4j8AAAA/PQMAAAAAAAABKgsAAFwCAADex/jQcSXnP3BTB0Cgz+I/AAAAPz0DAAAAAAAAASsLAABcAgAA3sf40HEl5z/SDbGVfcTiPwAAAD89AwAAAAAAAAEsCwAAXAIAAHbSvBRNKuc/8jyulhWj4j8AAAA/TQMAAAAAAAABLQsAAFwCAAB20rwUTSrnP/I8rpYVo+I/AAAAP2wDAAAAAAAAAS4LAABcAgAAdtK8FE0q5z/yPK6WFaPiPwAAAD9sAwAAAAAAAAEvCwAAXAIAAHbSvBRNKuc/8jyulhWj4j8AAAA/bAMAAAAAAAABMAsAAFwCAAA4PgRgT+bmP7KAsUe6zOE/AAAAPwAAAAAAAAAAATELAABcAgAAOD4EYE/m5j+ygLFHuszhPwAAAD8PAAAAAAAAAAEyCwAAXAIAADg+BGBP5uY/soCxR7rM4T8AAAA/DwAAAAAAAAABMwsAAFwCAAA4PgRgT+bmP7KAsUe6zOE/AAAAPw8AAAAAAAAAATQLAABcAgAAOD4EYE/m5j+ygLFHuszhPwAAAD8vAAAAAAAAAAE1CwAAXAIAADg+BGBP5uY/soCxR7rM4T8AAAA/LwAAAAAAAAABNgsAAFwCAAA4PgRgT+bmP7KAsUe6zOE/AAAAPy8AAAAAAAAAATcLAABcAgAAoMieedL25j8OaA3wrBriPwAAAD8+AAAAAAAAAAE4CwAAXAIAAJJoFG+8+eY/5GEkmiku4j8AAAA/TgAAAAAAAAABOQsAAFwCAADaPbELn/3mPyzEvENaUuI/AAAAP04AAAAAAAAAAToLAABcAgAAHhNOqIEB5z8UbKuXrYHiPwAAAD9tAAAAAAAAAAE7CwAAXAIAAGLo6kRkBec/ZKUvlsmz4j8AAAA/bQAAAAAAAAABPAsAAFwCAABMKNYvOAvnP4AB3+l26+I/AAAAP20AAAAAAAAAAT0LAABcAgAA4jKacxMQ5z/OOmPokh3jPwAAAD+MAAAAAAAAAAE+CwAAXAIAANbSD2n9Euc/vrk9kdFa4z8AAAA/jAAAAAAAAAABPwsAAFwCAAAcqKwF4BbnPzzQljpch+M/AAAAP4wAAAAAAAAAAUALAABcAgAAvhL7U9EY5z/Cvds40sHjPwAAAD+sAAAAAAAAAAFBCwAAXAIAABBIIvvJGec/oI7eNzrj4z8AAAA/rAAAAAAAAAABQgsAAFwCAAAQSCL7yRnnP6CO3jc64+M/AAAAP6wAAAAAAAAAAUMLAABcAgAAEEgi+8kZ5z+gjt43OuPjPwAAAD+sAAAAAAAAAAFECwAAXAIAABBIIvvJGec/oI7eNzrj4z8AAAA/uwAAAAAAAAABRQsAAFwCAADyscqgWkrnPzLIWutaueI/AAAAPwAAAAAAAAAAAUYLAABcAgAAjCcwh9c55z+mAyqY+XDiPwAAAD8fAAAAAAAAAAFHCwAAXAIAAIwnMIfXOec/pgMqmPlw4j8AAAA/HwAAAAAAAAABSAsAAFwCAACMJzCH1znnP6YDKpj5cOI/AAAAPx8AAAAAAAAAAUkLAABcAgAAjCcwh9c55z+mAyqY+XDiPwAAAD8/AAAAAAAAAAFKCwAAXAIAAIwnMIfXOec/pgMqmPlw4j8AAAA/PwAAAAAAAAABSwsAAFwCAACMJzCH1znnP6YDKpj5cOI/AAAAPz8AAAAAAAAAAUwLAABcAgAAjCcwh9c55z+mAyqY+XDiPwAAAD8/AAAAAAAAAAFNCwAAXAIAAAB99k0SMuc/aHwb67TB4j8AAAA/XgAAAAAAAAABTgsAAFwCAABeEqj/IDDnP0pNHuoc4+I/AAAAP14AAAAAAAAAAU8LAABcAgAAGD0LYz4s5z+I2Mo+YvniPwAAAD9uAAAAAAAAAAFQCwAAXAIAACSdlW1UKec/LvUMPnAS4z8AAAA/bgAAAAAAAAABUQsAAFwCAADUZ27GWyjnP3RXpeegNuM/AAAAP5sAAAAAAAAAAVILAABcAgAAgjJHH2Mn5z++uT2R0VrjPwAAAD+bAAAAAAAAAAFTCwAAXAIAADD9H3hqJuc/LiK/kIVr4z8AAAA/qgAAAAAAAAABVAsAAFwCAADex/jQcSXnP26ta+XKgeM/AAAAP6oAAAAAAAAAAVULAABcAgAA3sf40HEl5z98W0OPoZ3jPwAAAD+6AAAAAAAAAAFWCwAAXAIAAIIyRx9jJ+c/9Jqw40C84z8AAAA/ugAAAAAAAAABVwsAAFwCAADUZ27GWyjnPzj9SI1x4OM/AAAAP9kAAAAAAAAAAVgLAABcAgAA1Gduxlso5z8WzkuM2QHkPwAAAD/ZAAAAAAAAAAFZCwAAXAIAACSdlW1UKec/WFn44B4Y5D8AAAA/2QAAAAAAAAABWgsAAFwCAABqcjIKNy3nPzJTD4ubK+Q/AAAAP+kAAAAAAAAAAVsLAABcAgAADN2AWCgv5z+gu5CKTzzkPwAAAD/pAAAAAAAAAAFcCwAAXAIAAKTnRJwDNOc/eLWnNMxP5D8AAAA/CAEAAAAAAAABXQsAAFwCAAA68gjg3jjnP36Mk4m3XeQ/AAAAPwgBAAAAAAAAAV4LAABcAgAAcmcbcqs/5z+GY3/eomvkPwAAAD8YAQAAAAAAAAFfCwAAXAIAAApy37WGROc/7vQUiWtu5D8AAAA/GAEAAAAAAAABYAsAAFwCAABC5/FHU0vnP/bLAN5WfOQ/AAAAPycBAAAAAAAAAWELAABcAgAAfFwE2h9S5z/MxReI04/kPwAAAD8nAQAAAAAAAAFiCwAAXAIAALbRFmzsWOc/pL8uMlCj5D8AAAA/RwEAAAAAAAABYwsAAFwCAACeEQJXwF7nP3TiWYfhqOQ/AAAAP0cBAAAAAAAAAWQLAABcAgAAhlHtQZRk5z904lmH4ajkPwAAAD9WAQAAAAAAAAFlCwAAXAIAABxcsYVvaec/dOJZh+Go5D8AAAA/VgEAAAAAAAABZgsAAFwCAACyZnXJSm7nP2wLbjL2muQ/AAAAP2YBAAAAAAAAAWcLAABcAgAAmqZgtB505z80V60ynJLkPwAAAD9mAQAAAAAAAAFoCwAAXAIAAHaGwZTcfOc/vBdA3vxz5D8AAAA/hQEAAAAAAAABaQsAAFwCAABgxqx/sILnP06vvt5IY+Q/AAAAP4UBAAAAAAAAAWoLAABcAgAA9tBww4uH5z8QJBKKA03kPwAAAD+FAQAAAAAAAAFrCwAAXAIAADqmDWBui+c/AHY64Cwx5D8AAAA/lQEAAAAAAAABbAsAAFwCAACAe6r8UI/nP1hZ+OAeGOQ/AAAAP5UBAAAAAAAAAW0LAABcAgAAdBsg8jqS5z9SggyMMwrkPwAAAD+0AQAAAAAAAAFuCwAAXAIAACLm+EpCkec/4BmLjH/54z8AAAA/tAEAAAAAAAABbwsAAFwCAADSsNGjSZDnP0DUNOJc7uM/AAAAP7QBAAAAAAAAAXALAABcAgAAgHuq/FCP5z8IIHTiAubjPwAAAD/TAQAAAAAAAAFxCwAAXAIAAOpw5rh1iuc/mLfy4k7V4z8AAAA/0wEAAAAAAAABcgsAAFwCAACkm0kck4bnP5LgBo5jx+M/AAAAP9MBAAAAAAAAAXMLAABcAgAAYMasf7CC5z+65u/j5rPjPwAAAD/jAQAAAAAAAAF0CwAAXAIAAHaGwZTcfOc/TH5u5DKj4z8AAAA/4wEAAAAAAAABdQsAAFwCAADs24dbF3XnP0Sngo9HleM/AAAAPwICAAAAAAAAAXYLAABcAgAAYjFOIlJt5z8M88GP7YzjPwAAAD8CAgAAAAAAAAF3CwAAXAIAAHrxYjd+Z+c/PNCWOlyH4z8AAAA/EgIAAAAAAAABeAsAAFwCAACSsXdMqmHnP26ta+XKgeM/AAAAPxICAAAAAAAAAXkLAABcAgAAqnGMYdZb5z/UPgGQk4TjPwAAAD8hAgAAAAAAAAF6CwAAXAIAAMIxoXYCVuc/rDgYOhCY4z8AAAA/IQIAAAAAAAABewsAAFwCAACIvI7kNU/nPxqhmTnEqOM/AAAAP0ECAAAAAAAAAXwLAABcAgAArNwtBHhG5z8qT3HjmsTjPwAAAD9BAgAAAAAAAAF9CwAAXAIAAMScQhmkQOc/atodOODa4z8AAAA/QQIAAAAAAAABfgsAAFwCAACMJzCH1znnPxbOS4zZAeQ/AAAAP2ACAAAAAAAAAX8LAABcAgAA9BxsQ/w05z/IwXng0ijkPwAAAD9gAgAAAAAAAAGACwAAXAIAAFKyHfUKM+c/RtjSiV1V5D8AAAA/YAIAAAAAAAABgQsAAFwCAAD0HGxD/DTnPzRXrTKckuQ/AAAAP38CAAAAAAAAAYILAABcAgAA0PzMI7o95z/y+LIwbNXkPwAAAD9/AgAAAAAAAAGDCwAAXAIAAFqnBl1/Rec/qsPM2VAK5T8AAAA/fwIAAAAAAAABhAsAAFwCAADmUUCWRE3nP1q3+i1KMeU/AAAAP48CAAAAAAAAAYULAABcAgAA5lFAlkRN5z9at/otSjHlPwAAAD+PAgAAAAAAAAGGCwAAXAIAAOZRQJZETec/Wrf6LUox5T8AAAA/jwIAAAAAAAABhwsAAFwCAADmUUCWRE3nP1q3+i1KMeU/AAAAP64CAAAAAAAAAYgLAABcAgAAgtBtZEkN5T8QJBKKA03kPwAAAD8AAAAAAAAAAAGJCwAAXAIAAILQbWRJDeU/ECQSigNN5D8AAAA/HwAAAAAAAAABigsAAFwCAACC0G1kSQ3lPxAkEooDTeQ/AAAAPx8AAAAAAAAAAYsLAABcAgAAgtBtZEkN5T8QJBKKA03kPwAAAD8vAAAAAAAAAAGMCwAAXAIAAILQbWRJDeU/ECQSigNN5D8AAAA/LwAAAAAAAAABjQsAAFwCAACC0G1kSQ3lPxAkEooDTeQ/AAAAPy8AAAAAAAAAAY4LAABcAgAAjjD4bl8K5T904lmH4ajkPwAAAD8+AAAAAAAAAAGPCwAAXAIAADz70MdmCeU/6iHH24DH5D8AAAA/XgAAAAAAAAABkAsAAFwCAACOMPhuXwrlP8Qb3oX92uQ/AAAAP14AAAAAAAAAAZELAABcAgAA4GUfFlgL5T8Cp4raQvHkPwAAAD9eAAAAAAAAAAGSCwAAXAIAADCbRr1QDOU/ouzghGX85D8AAAA/fQAAAAAAAAABkwsAAFwCAADUBZULQg7lPxosTtkEG+U/AAAAP30AAAAAAAAAAZQLAABcAgAAJDu8sjoP5T9at/otSjHlPwAAAD99AAAAAAAAAAGVCwAAXAIAAGoQWU8dE+U/ANQ8LVhK5T8AAAA/jQAAAAAAAAABlgsAAFwCAABesM5EBxblPw6CFNcuZuU/AAAAP40AAAAAAAAAAZcLAABcAgAAXrDORAcW5T9W5KyAX4rlPwAAAD+sAAAAAAAAAAGYCwAAXAIAAK7l9ev/FuU/LN7DKtyd5T8AAAA/rAAAAAAAAAABmQsAAFwCAAAAGx2T+BflPwyvxilEv+U/AAAAP6wAAAAAAAAAAZoLAABcAgAAUlBEOvEY5T8cXZ7TGtvlPwAAAD/LAAAAAAAAAAGbCwAAXAIAAKKFa+HpGeU/9Fa1fZfu5T8AAAA/ywAAAAAAAAABnAsAAFwCAABG8Lkv2xvlP/wtodKC/OU/AAAAP8sAAAAAAAAAAZ0LAABcAgAA9LqSiOIa5T8y4mHS3ATmPwAAAD/qAAAAAAAAAAGeCwAAXAIAAEbwuS/bG+U/mnP3fKUH5j8AAAA/6gAAAAAAAAABnwsAAFwCAACWJeHW0xzlP5pz93ylB+Y/AAAAP+oAAAAAAAAAAaALAABcAgAAliXh1tMc5T+ac/d8pQfmPwAAAD/qAAAAAAAAAAGhCwAAXAIAAJYl4dbTHOU/mnP3fKUH5j8AAAA/6gAAAAAAAAABogsAAFwCAACWJeHW0xzlP5pz93ylB+Y/AAAAP+oAAAAAAAAAAaMLAABcAgAAinbDqcos5j/IH3wt/kHlPwAAAD8AAAAAAAAAAAGkCwAAXAIAAIp2w6nKLOY/yB98Lf5B5T8AAAA/EAAAAAAAAAABpQsAAFwCAACKdsOpyizmP8gffC3+QeU/AAAAPxAAAAAAAAAAAaYLAABcAgAAinbDqcos5j/IH3wt/kHlPwAAAD8vAAAAAAAAAAGnCwAAXAIAAIp2w6nKLOY/yB98Lf5B5T8AAAA/LwAAAAAAAAABqAsAAFwCAACKdsOpyizmP8gffC3+QeU/AAAAPy8AAAAAAAAAAakLAABcAgAAinbDqcos5j/IH3wt/kHlPwAAAD8vAAAAAAAAAAGqCwAAXAIAAIp2w6nKLOY/yB98Lf5B5T8AAAA/LwAAAAAAAAABqwsAAFwCAAC6RYD2FRTlPwKnitpC8eQ/AAAAPwAAAAAAAAAAAawLAABcAgAAukWA9hUU5T8Cp4raQvHkPwAAAD8QAAAAAAAAAAGtCwAAXAIAALpFgPYVFOU/AqeK2kLx5D8AAAA/EAAAAAAAAAABrgsAAFwCAAC6RYD2FRTlPwKnitpC8eQ/AAAAPy8AAAAAAAAAAa8LAABcAgAAukWA9hUU5T8Cp4raQvHkPwAAAD8vAAAAAAAAAAGwCwAAXAIAALpFgPYVFOU/AqeK2kLx5D8AAAA/LwAAAAAAAAABsQsAAFwCAAC6RYD2FRTlPwKnitpC8eQ/AAAAPy8AAAAAAAAAAbILAABcAgAAukWA9hUU5T8Cp4raQvHkPwAAAD8vAAAAAAAAAAGzCwAAXAIAALpFgPYVFOU/AqeK2kLx5D8AAAA/LwAAAAAAAAABtAsAAFwCAAC6RYD2FRTlPwKnitpC8eQ/AAAAPz8AAAAAAAAAAbULAABcAgAAukWA9hUU5T8Cp4raQvHkPwAAAD8/AAAAAAAAAAG2CwAAXAIAALpFgPYVFOU/AqeK2kLx5D8AAAA/PwAAAAAAAAABtwsAAFwCAAC6RYD2FRTlPwKnitpC8eQ/AAAAPz8AAAAAAAAAAbgLAABcAgAAdAVCt5El5T8KfnYvLv/kPwAAAD+NAAAAAAAAAAG5CwAAXAIAAObvZtsqM+U/ouzghGX85D8AAAA/jQAAAAAAAAABugsAAFwCAABY2ov/w0DlP9ygoYS/BOU/AAAAP5wAAAAAAAAAAbsLAABcAgAAHPrXylVP5T/coKGEvwTlPwAAAD+cAAAAAAAAAAG8CwAAXAIAAOAZJJbnXeU/eub3LuIP5T8AAAA/rAAAAAAAAAABvQsAAFwCAAD0bpcIcm3lP0oJI4RzFeU/AAAAP6wAAAAAAAAAAb4LAABcAgAAri5Zye1+5T/gd43ZqhLlPwAAAD/LAAAAAAAAAAG/CwAAXAIAALYjQjFikeU/spq4LjwY5T8AAAA/ywAAAAAAAAABwAsAAFwCAADY2D+uAp7lP0oJI4RzFeU/AAAAP8sAAAAAAAAAAcELAABcAgAA+o09K6Oq5T+CveODzR3lPwAAAD/qAAAAAAAAAAHCCwAAXAIAACajxbJZtOU/6E55LpYg5T8AAAA/6gAAAAAAAAABwwsAAFwCAABIWMMv+sDlP+hOeS6WIOU/AAAAP+oAAAAAAAAAAcQLAABcAgAAaA3BrJrN5T+6caSDJyblPwAAAD8KAQAAAAAAAAHFCwAAXAIAANz35dAz2+U/Wrf6LUox5T8AAAA/CgEAAAAAAAABxgsAAFwCAABO4gr1zOjlP5Bruy2kOeU/AAAAPwoBAAAAAAAAAccLAABcAgAAfPeSfIPy5T/4/FDYbDzlPwAAAD8ZAQAAAAAAAAHICwAAXAIAAKgMGwQ6/OU/yB98Lf5B5T8AAAA/GQEAAAAAAAAByQsAAFwCAACE7Hvk9wTmPwDUPC1YSuU/AAAAPzkBAAAAAAAAAcoLAABcAgAADpe1Hb0M5j/Q9meC6U/lPwAAAD85AQAAAAAAAAHLCwAAXAIAAOx2Fv56FeY/OIj9LLJS5T8AAAA/OQEAAAAAAAABzAsAAFwCAABeYTsiFCPmPw6CFNcuZuU/AAAAP1gBAAAAAAAAAc0LAABcAgAAXmE7IhQj5j8OghTXLmblPwAAAD9YAQAAAAAAAAHOCwAAXAIAAF5hOyIUI+Y/DoIU1y5m5T8AAAA/WAEAAAAAAAABzwsAAFwCAABeYTsiFCPmPw6CFNcuZuU/AAAAP2cBAAAAAAAAAdALAABcAgAAvmGOdsQL5j/mHSk0gGDkPwAAAD8AAAAAAAAAAAHRCwAAXAIAAL5hjnbEC+Y/5h0pNIBg5D8AAAA/EAAAAAAAAAAB0gsAAFwCAAC+YY52xAvmP+YdKTSAYOQ/AAAAPxAAAAAAAAAAAdMLAABcAgAAvmGOdsQL5j/mHSk0gGDkPwAAAD8QAAAAAAAAAAHUCwAAXAIAAL5hjnbEC+Y/5h0pNIBg5D8AAAA/LwAAAAAAAAAB1QsAAFwCAAC+YY52xAvmP+YdKTSAYOQ/AAAAPy8AAAAAAAAAAdYLAABcAgAAvmGOdsQL5j/mHSk0gGDkPwAAAD8vAAAAAAAAAAHXCwAAXAIAAL5hjnbEC+Y/5h0pNIBg5D8AAAA/LwAAAAAAAAAB2AsAAFwCAAC+YY52xAvmP+YdKTSAYOQ/AAAAPy8AAAAAAAAAAdkLAABcAgAA7HYW/noV5j9CBYXccq7kPwAAAD9OAAAAAAAAAAHaCwAAXAIAANS2AelOG+Y/HP+bhu/B5D8AAAA/bgAAAAAAAAAB2wsAAFwCAAAYjJ6FMR/mP5Q+CduO4OQ/AAAAP24AAAAAAAAAAdwLAABcAgAAAMyJcAUl5j8KfnYvLv/kPwAAAD9uAAAAAAAAAAHdCwAAXAIAAEahJg3oKOY/IgM6LvAo5T8AAAA/fQAAAAAAAAAB3gsAAFwCAADcq+pQwy3mP248viwMW+U/AAAAP30AAAAAAAAAAd8LAABcAgAAFiH94o805j8mB9jV8I/lPwAAAD+dAAAAAAAAAAHgCwAAXAIAAP5g6M1jOuY/FIayfi/N5T8AAAA/nQAAAAAAAAAB4QsAAFwCAACiyzYcVTzmP/wtodKC/OU/AAAAP50AAAAAAAAAAeILAABcAgAAQjaFakY+5j+qIc8mfCPmPwAAAD+8AAAAAAAAAAHjCwAAXAIAADjW+l8wQeY/6qx7e8E55j8AAAA/vAAAAAAAAAAB5AsAAFwCAAA41vpfMEHmP+qse3vBOeY/AAAAP7wAAAAAAAAAAeULAABcAgAAONb6XzBB5j/qrHt7wTnmPwAAAD/bAAAAAAAAAAHmCwAAXAIAADjW+l8wQeY/6qx7e8E55j8AAAA/2wAAAAAAAAAB5wsAAFwCAABk64Ln5krmP9CYZTW+NuQ/AAAAPwAAAAAAAAAAAegLAABcAgAAZOuC5+ZK5j/QmGU1vjbkPwAAAD8PAAAAAAAAAAHpCwAAXAIAAGTrgufmSuY/0JhlNb425D8AAAA/DwAAAAAAAAAB6gsAAFwCAABk64Ln5krmP9CYZTW+NuQ/AAAAPy8AAAAAAAAAAesLAABcAgAAzHUdAWpb5j8QJBKKA03kPwAAAD8vAAAAAAAAAAHsCwAAXAIAAGzga09bXeY/3kY935RS5D8AAAA/PgAAAAAAAAAB7QsAAFwCAAAQS7qdTF/mPxj7/d7uWuQ/AAAAPz4AAAAAAAAAAe4LAABcAgAAEEu6nUxf5j+2QFSJEWbkPwAAAD8+AAAAAAAAAAHvCwAAXAIAAATrL5M2YuY/VoaqMzRx5D8AAAA/TgAAAAAAAAAB8AsAAFwCAAA8YEIlA2nmP7wXQN78c+Q/AAAAP20AAAAAAAAAAfELAABcAgAAyAp8Xshw5j+GY3/eomvkPwAAAD9tAAAAAAAAAAHyCwAAXAIAAKTq3D6GeeY/HtLpM9po5D8AAAA/bQAAAAAAAAAB8wsAAFwCAADQ/2TGPIPmP06vvt5IY+Q/AAAAP4wAAAAAAAAAAfQLAABcAgAAoH87nOSO5j+2QFSJEWbkPwAAAD+MAAAAAAAAAAH1CwAAXAIAAMI0ORmFm+Y/7vQUiWtu5D8AAAA/jAAAAAAAAAAB9gsAAFwCAADk6TaWJajmP+70FIlrbuQ/AAAAP5wAAAAAAAAAAfcLAABcAgAAZDTmxNSy5j+GY3/eomvkPwAAAD+sAAAAAAAAAAH4CwAAXAIAAOJ+lfODveY/HtLpM9po5D8AAAA/rAAAAAAAAAAB+QsAAFwCAADKvoDeV8PmP06vvt5IY+Q/AAAAP8sAAAAAAAAAAfoLAABcAgAAvl7200HG5j+2QFSJEWbkPwAAAD/LAAAAAAAAAAH7CwAAXAIAAPbTCGYOzeY/VoaqMzRx5D8AAAA/ywAAAAAAAAAB/AsAAFwCAABICTANB87mP446azOOeeQ/AAAAP9sAAAAAAAAAAf0LAABcAgAA6nN+W/jP5j/8ouwyQorkPwAAAD/bAAAAAAAAAAH+CwAAXAIAAEgJMA0HzuY/nOhC3WSV5D8AAAA/+gAAAAAAAAAB/wsAAFwCAACmnuG+FczmP6yWGoc7seQ/AAAAP/oAAAAAAAAAAQAMAABcAgAAsP5rySvJ5j9K3HAxXrzkPwAAAD/6AAAAAAAAAAEBDAAAXAIAABr0p4VQxOY/LK1zMMbd5D8AAAA/GQEAAAAAAAABAgwAAFwCAAB4iVk3X8LmPzxbS9qc+eQ/AAAAPxkBAAAAAAAAAQMMAABcAgAAyr6A3lfD5j+ymrguPBjlPwAAAD8ZAQAAAAAAAAEEDAAAXAIAAMq+gN5Xw+Y/kGu7LaQ55T8AAAA/OAEAAAAAAAABBQwAAFwCAAAa9KeFUMTmP3YTqoH3aOU/AAAAPzgBAAAAAAAAAQYMAABcAgAAGvSnhVDE5j8mB9jV8I/lPwAAAD84AQAAAAAAAAEHDAAAXAIAAL5e9tNBxuY/dkBc1AzC5T8AAAA/SAEAAAAAAAABCAwAAFwCAABgyUQiM8jmP1zoSihg8eU/AAAAP0gBAAAAAAAAAQkMAABcAgAAVGm6Fx3L5j9ybQ4nIhvmPwAAAD9nAQAAAAAAAAEKDAAAXAIAAEgJMA0HzuY/4tWPJtYr5j8AAAA/ZwEAAAAAAAABCwwAAFwCAABICTANB87mP+LVjybWK+Y/AAAAP2cBAAAAAAAAAQwMAABcAgAASAkwDQfO5j/i1Y8m1ivmPwAAAD93AQAAAAAAAAENDAAAXAIAAEgJMA0HzuY/4tWPJtYr5j8AAAA/dwEAAAAAAAABDgwAAFwCAAC+dNQO6zLpP3x1SnYj6eY/AAAAPwAAAAAAAAAAAQ8MAABcAgAAvnTUDusy6T98dUp2I+nmPwAAAD8QAAAAAAAAAAEQDAAAXAIAAL501A7rMuk/fHVKdiPp5j8AAAA/EAAAAAAAAAABEQwAAFwCAAC+dNQO6zLpP3x1SnYj6eY/AAAAPx8AAAAAAAAAARIMAABcAgAAvnTUDusy6T98dUp2I+nmPwAAAD8fAAAAAAAAAAETDAAAXAIAAL501A7rMuk/fHVKdiPp5j8AAAA/HwAAAAAAAAABFAwAAFwCAAC+dNQO6zLpP3x1SnYj6eY/AAAAPx8AAAAAAAAAARUMAABcAgAAvnTUDusy6T98dUp2I+nmPwAAAD8/AAAAAAAAAAEWDAAAXAIAAL501A7rMuk/fHVKdiPp5j8AAAA/PwAAAAAAAAABFwwAAFwCAACmtL/5vjjpPxIRZx5wP+c/AAAAP14AAAAAAAAAARgMAABcAgAA+OnmoLc56T9UnBNztVXnPwAAAD9eAAAAAAAAAAEZDAAAXAIAAPjp5qC3Oek/mv6rHOZ55z8AAAA/fQAAAAAAAAABGgwAAFwCAADsiVyWoTzpPxA+GXGFmOc/AAAAP30AAAAAAAAAARsMAABcAgAA4CnSi4s/6T+4Wltwk7HnPwAAAD99AAAAAAAAAAEcDAAAXAIAAIKUINp8Qek/liteb/vS5z8AAAA/nAAAAAAAAAABHQwAAFwCAADUyUeBdULpP6ywIW69/Oc/AAAAP5wAAAAAAAAAAR4MAABcAgAAJP9uKG5D6T8k8I7CXBvoPwAAAD+cAAAAAAAAAAEfDAAAXAIAAHY0ls9mROk/BMGRwcQ86D8AAAA/vAAAAAAAAAABIAwAAFwCAAAYn+QdWEbpP6rd08DSVeg/AAAAP7wAAAAAAAAAASEMAABcAgAAGJ/kHVhG6T+6i6tqqXHoPwAAAD+8AAAAAAAAAAEiDAAAXAIAAMhpvXZfRek/kIXCFCaF6D8AAAA/ywAAAAAAAAABIwwAAFwCAAAYn+QdWEbpPwDuQxTaleg/AAAAP8sAAAAAAAAAASQMAABcAgAAatQLxVBH6T9wVsUTjqboPwAAAD/rAAAAAAAAAAElDAAAXAIAALoJM2xJSOk/eC2xaHm06D8AAAA/6wAAAAAAAAABJgwAAFwCAABedIG6OkrpP+C+RhNCt+g/AAAAP+sAAAAAAAAAAScMAABcAgAADD9aE0JJ6T/gvkYTQrfoPwAAAD/6AAAAAAAAAAEoDAAAXAIAAAw/WhNCSek/SFDcvQq66D8AAAA/+gAAAAAAAAABKQwAAFwCAAAk/24obkPpP0hQ3L0Kuug/AAAAPxkBAAAAAAAAASoMAABcAgAAJP9uKG5D6T9IUNy9CrroPwAAAD8ZAQAAAAAAAAErDAAAXAIAACT/bihuQ+k/SFDcvQq66D8AAAA/GQEAAAAAAAABLAwAAFwCAAAk/24obkPpP0hQ3L0Kuug/AAAAPykBAAAAAAAAAS0MAABcAgAAYpMn3WuH6T/GCDMaas3nPwAAAD8AAAAAAAAAAAEuDAAAXAIAAGKTJ91rh+k/xggzGmrN5z8AAAA/EAAAAAAAAAABLwwAAFwCAADIHcL27pfpP45UchoQxec/AAAAPxAAAAAAAAAAATAMAABcAgAA3nI1aXmn6T8mw9xvR8LnPwAAAD8vAAAAAAAAAAExDAAAXAIAAK7yCz8hs+k/7g4ccO255z8AAAA/LwAAAAAAAAABMgwAAFwCAADaB5TG17zpPx7s8BpctOc/AAAAPy8AAAAAAAAAATMMAABcAgAAnifgkWnL6T8YFQXGcKbnPwAAAD9MAAAAAAAAAAE0DAAAXAIAAB5yj8AY1uk/SPLZcN+g5z8AAAA/TAAAAAAAAAABNQwAAFwCAAA+J409ueLpP0jy2XDfoOc/AAAAP0wAAAAAAAAAATYMAABcAgAAYNyKulnv6T94z64bTpvnPwAAAD9bAAAAAAAAAAE3DAAAXAIAAIKRiDf6++k/eM+uG06b5z8AAAA/WwAAAAAAAAABOAwAAFwCAAD0e61bkwnqP3jPrhtOm+c/AAAAP3oAAAAAAAAAATkMAABcAgAAFjGr2DMW6j9AG+4b9JLnPwAAAD96AAAAAAAAAAE6DAAAXAIAAEJGM2DqH+o/oNWXcdGH5z8AAAA/egAAAAAAAAABOwwAAFwCAADO8GyZryfqP2gh13F3f+c/AAAAP5oAAAAAAAAAATwMAABcAgAAZPsw3Yos6j9oIddxd3/nPwAAAD+aAAAAAAAAAAE9DAAAXAIAAEDbkb1INeo/Mm0Wch135z8AAAA/mgAAAAAAAAABPgwAAFwCAAB6UKRPFTzqP8rbgMdUdOc/AAAAP7kAAAAAAAAAAT8MAABcAgAAtMW24eFC6j+SJ8DH+mvnPwAAAD+5AAAAAAAAAAFADAAAXAIAAKZlLNfLReo/YErrHIxx5z8AAAA/uQAAAAAAAAABQQwAAFwCAACOpRfCn0vqP2BK6xyMcec/AAAAP8kAAAAAAAAAAUIMAABcAgAAJLDbBXtQ6j9gSuscjHHnPwAAAD/JAAAAAAAAAAFDDAAAXAIAAAzwxvBOVuo/ytuAx1R05z8AAAA/6AAAAAAAAAABRAwAAFwCAADozyfRDF/qPzJtFnIdd+c/AAAAP+gAAAAAAAAAAUUMAABcAgAAIkU6Y9ll6j9oIddxd3/nPwAAAD/3AAAAAAAAAAFGDAAAXAIAAGga1/+7aeo/AJBBx6585z8AAAA/9wAAAAAAAAABRwwAAFwCAAD+JJtDl27qP9KybBxAguc/AAAAPwcBAAAAAAAAAUgMAABcAgAANpqt1WN16j8IZy0cmornPwAAAD8HAQAAAAAAAAFJDAAAXAIAABJ6DrYhfuo/OkQCxwiF5z8AAAA/JgEAAAAAAAABSgwAAFwCAABAj5Y92IfqP3D4wsZijec/AAAAPyYBAAAAAAAAAUsMAABcAgAAbqQexY6R6j/aiVhxK5DnPwAAAD8mAQAAAAAAAAFMDAAAXAIAAEyEf6VMmuo/2olYcSuQ5z8AAAA/RgEAAAAAAAABTQwAAFwCAADULrneEaLqP0Ab7hv0kuc/AAAAP0YBAAAAAAAAAU4MAABcAgAAAkRBZsir6j9w+MLGYo3nPwAAAD9GAQAAAAAAAAFPDAAAXAIAACL5PuNouOo/OkQCxwiF5z8AAAA/ZQEAAAAAAAABUAwAAFwCAABQDsdqH8LqP2gh13F3f+c/AAAAP2UBAAAAAAAAAVEMAABcAgAAfiNP8tXL6j+a/qsc5nnnPwAAAD9lAQAAAAAAAAFSDAAAXAIAAPxt/iCF1uo/YErrHIxx5z8AAAA/dAEAAAAAAAABUwwAAFwCAAB6uK1PNOHqPyqWKh0yaec/AAAAP3QBAAAAAAAAAVQMAABcAgAASjiEJdzs6j/y4Wkd2GDnPwAAAD+UAQAAAAAAAAFVDAAAXAIAABBY0PBt++o/+rhVcsNu5z8AAAA/lAEAAAAAAAABVgwAAFwCAACCQvUUBwnrP/q4VXLDbuc/AAAAP6MBAAAAAAAAAVcMAABcAgAAovfykacV6z8ybRZyHXfnPwAAAD+jAQAAAAAAAAFYDAAAXAIAABbiF7ZAI+s/0rJsHECC5z8AAAA/swEAAAAAAAABWQwAAFwCAAA4lxUz4S/rPwhnLRyaiuc/AAAAP7MBAAAAAAAAAVoMAABcAgAAqoE6V3o96z86RALHCIXnPwAAAD/SAQAAAAAAAAFbDAAAXAIAAMo2ONQaSus/AJBBx6585z8AAAA/0gEAAAAAAAABXAwAAFwCAAA8IV34s1frPzJtFnIdd+c/AAAAP9IBAAAAAAAAAV0MAABcAgAAajblf2ph6z/6uFVyw27nPwAAAD/xAQAAAAAAAAFeDAAAXAIAADq2u1USbes/KpYqHTJp5z8AAAA/8QEAAAAAAAABXwwAAFwCAAAWlhw20HXrP7otqR1+WOc/AAAAP/EBAAAAAAAAAWAMAABcAgAA/tUHIaR76z/qCn7I7FLnPwAAAD8BAgAAAAAAAAFhDAAAXAIAAIiAQVppg+s/gnnoHSRQ5z8AAAA/AQIAAAAAAAABYgwAAFwCAAAUK3uTLovrP7RWvciSSuc/AAAAPyACAAAAAAAAAWMMAABcAgAA/GpmfgKR6z/qCn7I7FLnPwAAAD8gAgAAAAAAAAFkDAAAXAIAANhKx17Ames/VJwTc7VV5z8AAAA/IAIAAAAAAAABZQwAAFwCAADAirJJlJ/rP/LhaR3YYOc/AAAAP0ACAAAAAAAAAWYMAABcAgAAnGoTKlKo6z+SJ8DH+mvnPwAAAD9AAgAAAAAAAAFnDAAAXAIAAHZKdAoQses/Mm0Wch135z8AAAA/QAIAAAAAAAABaAwAAFwCAABUKtXqzbnrP9KybBxAguc/AAAAP14CAAAAAAAAAWkMAABcAgAAJKqrwHXF6z/SsmwcQILnPwAAAD9eAgAAAAAAAAFqDAAAXAIAAK5U5fk6zes/oNWXcdGH5z8AAAA/XgIAAAAAAAABawwAAFwCAADcaW2B8dbrPzpEAscIhec/AAAAP20CAAAAAAAAAWwMAABcAgAACH/1CKjg6z/SsmwcQILnPwAAAD9tAgAAAAAAAAFtDAAAXAIAAOReVull6es/OkQCxwiF5z8AAAA/jQIAAAAAAAABbgwAAFwCAAASdN5wHPPrPzpEAscIhec/AAAAP40CAAAAAAAAAW8MAABcAgAAPolm+NL86z86RALHCIXnPwAAAD+cAgAAAAAAAAFwDAAAXAIAABppx9iQBew/oNWXcdGH5z8AAAA/nAIAAAAAAAABcQwAAFwCAAD2SCi5Tg7sPzpEAscIhec/AAAAP6wCAAAAAAAAAXIMAABcAgAAdpPX5/0Y7D8IZy0cmornPwAAAD+sAgAAAAAAAAFzDAAAXAIAAEQTrr2lJOw/CGctHJqK5z8AAAA/ywIAAAAAAAABdAwAAFwCAADEXV3sVC/sP0Ab7hv0kuc/AAAAP8sCAAAAAAAAAXUMAABcAgAARKgMGwQ67D/eYETGFp7nPwAAAD/LAgAAAAAAAAF2DAAAXAIAAHC9lKK6Q+w/SPLZcN+g5z8AAAA/2wIAAAAAAAABdwwAAFwCAABMnfWCeEzsPxgVBcZwpuc/AAAAP9sCAAAAAAAAAXgMAABcAgAA1kcvvD1U7D+wg28bqKPnPwAAAD/6AgAAAAAAAAF5DAAAXAIAALInkJz7XOw/SPLZcN+g5z8AAAA/+gIAAAAAAAABegwAAFwCAAAycj/LqmfsPxA+GXGFmOc/AAAAPwoDAAAAAAAAAXsMAABcAgAADFKgq2hw7D94z64bTpvnPwAAAD8KAwAAAAAAAAF8DAAAXAIAADpnKDMfeuw/QBvuG/SS5z8AAAA/GQMAAAAAAAABfQwAAFwCAAB03DrF64DsP3jPrhtOm+c/AAAAPxkDAAAAAAAAAX4MAABcAgAA/oZ0/rCI7D8YFQXGcKbnPwAAAD85AwAAAAAAAAF/DAAAXAIAANpm1d5ukew/3mBExhae5z8AAAA/OQMAAAAAAAABgAwAAFwCAAAU3OdwO5jsP+Y3MBsCrOc/AAAAPzkDAAAAAAAAAYEMAABcAgAA+hvTWw+e7D+GfYbFJLfnPwAAAD9YAwAAAAAAAAGCDAAAXAIAAELxb/jxoew/jlRyGhDF5z8AAAA/WAMAAAAAAAABgwwAAFwCAADiW75G46PsP/blB8XYx+c/AAAAP1gDAAAAAAAAAYQMAABcAgAA1vszPM2m7D9ed51vocrnPwAAAD9YAwAAAAAAAAGFDAAAXAIAADSR5e3bpOw/9uUHxdjH5z8AAAA/ZwMAAAAAAAABhgwAAFwCAABC8W/48aHsP/blB8XYx+c/AAAAP2cDAAAAAAAAAYcMAABcAgAAQvFv+PGh7D/25QfF2MfnPwAAAD9nAwAAAAAAAAGIDAAAXAIAAELxb/jxoew/9uUHxdjH5z8AAAA/ZwMAAAAAAAABiQwAAFwCAABC8W/48aHsP/blB8XYx+c/AAAAP4cDAAAAAAAAAYoMAABcAgAAjJxP2hd77D/a/qPR6h3mPwAAAD8AAAAAAAAAAAGLDAAAXAIAAIycT9oXe+w/2v6j0eod5j8AAAA/HwAAAAAAAAABjAwAAFwCAACMnE/aF3vsP9r+o9HqHeY/AAAAPx8AAAAAAAAAAY0MAABcAgAAjJxP2hd77D/a/qPR6h3mPwAAAD8fAAAAAAAAAAGODAAAXAIAAIycT9oXe+w/2v6j0eod5j8AAAA/LwAAAAAAAAABjwwAAFwCAACMnE/aF3vsP9r+o9HqHeY/AAAAPy8AAAAAAAAAAZAMAABcAgAAjJxP2hd77D/a/qPR6h3mPwAAAD8vAAAAAAAAAAGRDAAAXAIAAGCHx1Jhcew/qk6BeZF85j8AAAA/TgAAAAAAAAABkgwAAFwCAABgh8dSYXHsP4gfhHj5neY/AAAAP04AAAAAAAAAAZMMAABcAgAAUic9SEt07D/+XvHMmLzmPwAAAD9tAAAAAAAAAAGUDAAAXAIAAADyFaFSc+w/FOS0y1rm5j8AAAA/bQAAAAAAAAABlQwAAFwCAAD0kYuWPHbsP5rR+cnQIOc/AAAAP20AAAAAAAAAAZYMAABcAgAASMeyPTV37D/qCn7I7FLnPwAAAD99AAAAAAAAAAGXDAAAXAIAAJj82eQteOw/CGctHJqK5z8AAAA/jQAAAAAAAAABmAwAAFwCAACY/NnkLXjsP4Z9hsUkt+c/AAAAP40AAAAAAAAAAZkMAABcAgAAjJxP2hd77D8ElN9ur+PnPwAAAD+cAAAAAAAAAAGaDAAAXAIAAHTcOsXrgOw/4mTibRcF6D8AAAA/nAAAAAAAAAABmwwAAFwCAAC4sddhzoTsP16kT8K2I+g/AAAAP7sAAAAAAAAAAZwMAABcAgAA8ibq85qL7D9kezsXojHoPwAAAD+7AAAAAAAAAAGdDAAAXAIAAJSROEKMjew/lFgQwhAs6D8AAAA/uwAAAAAAAAABngwAAFwCAACKMa43dpDsP5RYEMIQLOg/AAAAP9sAAAAAAAAAAZ8MAABcAgAAijGuN3aQ7D+UWBDCECzoPwAAAD/bAAAAAAAAAAGgDAAAXAIAAIoxrjd2kOw/lFgQwhAs6D8AAAA/2wAAAAAAAAABoQwAAFwCAACKMa43dpDsP5RYEMIQLOg/AAAAP9sAAAAAAAAAAaIMAABcAgAA6HpkaRTh7D+4z6bQUj/mPwAAAD8AAAAAAAAAAAGjDAAAXAIAAAA7eX5A2+w/UD4RJoo85j8AAAA/IAAAAAAAAAABpAwAAFwCAAAAO3l+QNvsP1A+ESaKPOY/AAAAPyAAAAAAAAAAAaUMAABcAgAAADt5fkDb7D9QPhEmijzmPwAAAD8gAAAAAAAAAAGmDAAAXAIAAAA7eX5A2+w/UD4RJoo85j8AAAA/LwAAAAAAAAABpwwAAFwCAAAAO3l+QNvsP1A+ESaKPOY/AAAAPy8AAAAAAAAAAagMAABcAgAAADt5fkDb7D9QPhEmijzmPwAAAD8vAAAAAAAAAAGpDAAAXAIAAMbFZuxz1Ow/SJTXI7SH5j8AAAA/TgAAAAAAAAABqgwAAFwCAADGxWbsc9TsP/CwGSPCoOY/AAAAP04AAAAAAAAAAasMAABcAgAAJFsYnoLS7D/+XvHMmLzmPwAAAD9uAAAAAAAAAAGsDAAAXAIAACRbGJ6C0uw/3C/0ywDe5j8AAAA/bgAAAAAAAAABrQwAAFwCAACA8MlPkdDsPySSjHUxAuc/AAAAP24AAAAAAAAAAa4MAABcAgAAJFsYnoLS7D/ShbrJKinnPwAAAD+NAAAAAAAAAAGvDAAAXAIAAMbFZuxz1Ow/eKL8yDhC5z8AAAA/jQAAAAAAAAABsAwAAFwCAAC6ZdzhXdfsP+oKfsjsUuc/AAAAP40AAAAAAAAAAbEMAABcAgAAADt5fkDb7D+KUNRyD17nPwAAAD+dAAAAAAAAAAGyDAAAXAIAAIrlsrcF4+w/wgSVcmlm5z8AAAA/nQAAAAAAAAABswwAAFwCAAC2+jo/vOzsPyK/PshGW+c/AAAAP7wAAAAAAAAAAbQMAABcAgAA2q84vFz57D+KUNRyD17nPwAAAD+8AAAAAAAAAAG1DAAAXAIAAEyaXeD1Bu0/ui2pHX5Y5z8AAAA/vAAAAAAAAAABtgwAAFwCAABsT1tdlhPtP7otqR1+WOc/AAAAP9sAAAAAAAAAAbcMAABcAgAA4DmAgS8h7T8a6FJzW03nPwAAAD/bAAAAAAAAAAG4DAAAXAIAAF6EL7DeK+0/gnnoHSRQ5z8AAAA/2wAAAAAAAAABuQwAAFwCAAA4ZJCQnDTtP4J56B0kUOc/AAAAP/oAAAAAAAAAAboMAABcAgAAxA7KyWE87T9UnBNztVXnPwAAAD/6AAAAAAAAAAG7DAAAXAIAAP6D3FsuQ+0/WnP/x6Bj5z8AAAA/+gAAAAAAAAABvAwAAFwCAABEWXn4EEftPzJtFnIdd+c/AAAAPwoBAAAAAAAAAb0MAABcAgAANvnu7fpJ7T+g1Zdx0YfnPwAAAD8KAQAAAAAAAAG+DAAAXAIAAIguFpXzSu0/ED4ZcYWY5z8AAAA/KQEAAAAAAAABvwwAAFwCAAA2+e7t+kntP7CDbxuoo+c/AAAAPykBAAAAAAAAAcAMAABcAgAAko6gnwlI7T/uDhxw7bnnPwAAAD85AQAAAAAAAAHBDAAAXAIAAJKOoJ8JSO0/LprIxDLQ5z8AAAA/OQEAAAAAAAABwgwAAFwCAACg7iqqH0XtP2wldRl45uc/AAAAP0gBAAAAAAAAAcMMAABcAgAAuq4/v0s/7T9M9ncY4AfoPwAAAD9IAQAAAAAAAAHEDAAAXAIAAC4EBoaGN+0/9hK6F+4g6D8AAAA/WAEAAAAAAAABxQwAAFwCAAD0jvPzuTDtPwTBkcHEPOg/AAAAP1gBAAAAAAAAAcYMAABcAgAAvBnhYe0p7T+q3dPA0lXoPwAAAD93AQAAAAAAAAHHDAAAXAIAAOyZCoxFHu0/uouraqlx6D8AAAA/dwEAAAAAAAAByAwAAFwCAAAOuqmrhxXtP8Jil7+Uf+g/AAAAP4cBAAAAAAAAAckMAABcAgAAhA9wcsIN7T/IOYMUgI3oPwAAAD+HAQAAAAAAAAHKDAAAXAIAAPpkNjn9Be0/yDmDFICN6D8AAAA/lwEAAAAAAAABywwAAFwCAAAGxcBDEwPtP8g5gxSAjeg/AAAAP5cBAAAAAAAAAcwMAABcAgAAfBqHCk777D8o9CxqXYLoPwAAAD+2AQAAAAAAAAHNDAAAXAIAAEKldHiB9Ow/UvoVwOBu6D8AAAA/tgEAAAAAAAABzgwAAFwCAAD8z9fbnvDsPxJvaWubWOg/AAAAP7YBAAAAAAAAAc8MAABcAgAAqpqwNKbv7D8EwZHBxDzoPwAAAD/VAQAAAAAAAAHQDAAAXAIAAKqasDSm7+w/XqRPwrYj6D8AAAA/1QEAAAAAAAAB0QwAAFwCAACGehEVZPjsP6ywIW69/Oc/AAAAP9UBAAAAAAAAAdIMAABcAgAAhnoRFWT47D+ssCFuvfznPwAAAD/yAQAAAAAAAAHTDAAAXAIAAIZ6ERVk+Ow/rLAhbr385z8AAAA/8gEAAAAAAAAB1AwAAFwCAACGehEVZPjsP6ywIW69/Oc/AAAAP/IBAAAAAAAAAdUMAABcAgAA7gSsLucI7T/AppIlPk3mPwAAAD8AAAAAAAAAAAHWDAAAXAIAAO4ErC7nCO0/wKaSJT5N5j8AAAA/HwAAAAAAAAAB1wwAAFwCAACYZOPkTB3tP2jD1CRMZuY/AAAAPx8AAAAAAAAAAdgMAABcAgAAUCSlpcgu7T94cazOIoLmPwAAAD8fAAAAAAAAAAHZDAAAXAIAAKxOtbQ1Qu0/tvxYI2iY5j8AAAA/PwAAAAAAAAAB2gwAAFwCAAAGecXDolXtPxLgFiRaf+Y/AAAAPz8AAAAAAAAAAdsMAABcAgAAeGPq5ztj7T8AMj96g2PmPwAAAD8/AAAAAAAAAAHcDAAAXAIAAHhj6uc7Y+0/ADI/eoNj5j8AAAA/TgAAAAAAAAAB3QwAAFwCAAB4Y+rnO2PtPwAyP3qDY+Y/AAAAP04AAAAAAAAAAd4MAABcAgAAeGPq5ztj7T8AMj96g2PmPwAAAD9OAAAAAAAAAAHfDAAAXAIAAEyEf6VMmuo/nr5OXj0T6j8AAAA/AAAAAAAAAAAB4AwAAFwCAABMhH+lTJrqP56+Tl49E+o/AAAAPw8AAAAAAAAAAeEMAABcAgAATIR/pUya6j+evk5ePRPqPwAAAD8PAAAAAAAAAAHiDAAAXAIAAEyEf6VMmuo/nr5OXj0T6j8AAAA/HwAAAAAAAAAB4wwAAFwCAABMhH+lTJrqP56+Tl49E+o/AAAAPx8AAAAAAAAAAeQMAABcAgAATIR/pUya6j8sg3+xnlvqPwAAAD8+AAAAAAAAAAHlDAAAXAIAAEyEf6VMmuo/zMjVW8Fm6j8AAAA/PgAAAAAAAAAB5gwAAFwCAAD4Tlj+U5nqP9p2rQWYguo/AAAAPz4AAAAAAAAAAecMAABcAgAATIR/pUya6j+KattZkanqPwAAAD9eAAAAAAAAAAHoDAAAXAIAAOzuzfM9nOo/chLKreTY6j8AAAA/XgAAAAAAAAAB6QwAAFwCAACE+ZE3GaHqP7h0YlcV/eo/AAAAP14AAAAAAAAAAeoMAABcAgAAeJkHLQOk6j82i7sAoCnrPwAAAD9tAAAAAAAAAAHrDAAAXAIAAAyky3DeqOo/tqEUqipW6z8AAAA/fQAAAAAAAAAB7AwAAFwCAACkro+0ua3qP/4DrVNbeus/AAAAP30AAAAAAAAAAe0MAABcAgAAMFnJ7X616j+q99qnVKHrPwAAAD+MAAAAAAAAAAHuDAAAXAIAAK6jeBwuwOo/HGBcpwiy6z8AAAA/jAAAAAAAAAAB7wwAAFwCAAA4TrJV88fqP/JZc1GFxes/AAAAP6wAAAAAAAAAAfAMAABcAgAA2rgApOTJ6j8kN0j887/rPwAAAD+sAAAAAAAAAAHxDAAAXAIAANq4AKTkyeo/JDdI/PO/6z8AAAA/rAAAAAAAAAAB8gwAAFwCAADauACk5MnqPyQ3SPzzv+s/AAAAP7sAAAAAAAAAAfMMAABcAgAA2rgApOTJ6j8kN0j887/rPwAAAD+7AAAAAAAAAAH0DAAAXAIAAGDZ8hfXqeo/nhxRq2gs6z8AAAA/AAAAAAAAAAAB9QwAAFwCAABg2fIX16nqP54cUatoLOs/AAAAPx8AAAAAAAAAAfYMAABcAgAAYNnyF9ep6j+eHFGraCzrPwAAAD8fAAAAAAAAAAH3DAAAXAIAAGDZ8hfXqeo/nhxRq2gs6z8AAAA/HwAAAAAAAAAB+AwAAFwCAABoztt/S7zqP2CRpFYjFus/AAAAPy8AAAAAAAAAAfkMAABcAgAARq48YAnF6j/4/w6sWhPrPwAAAD8vAAAAAAAAAAH6DAAAXAIAACCOnUDHzeo/wEtOrAAL6z8AAAA/PgAAAAAAAAAB+wwAAFwCAABOoyXIfdfqP8BLTqwAC+s/AAAAPz4AAAAAAAAAAfwMAABcAgAAzO3U9izi6j8m3eNWyQ3rPwAAAD9dAAAAAAAAAAH9DAAAXAIAAPoCXX7j6+o/+P8OrFoT6z8AAAA/XQAAAAAAAAAB/gwAAFwCAABs7YGifPnqP8YiOgHsGOs/AAAAP10AAAAAAAAAAf8MAABcAgAAMA3ObQ4I6z8utM+rtBvrPwAAAD9tAAAAAAAAAAEADQAAXAIAAEZiQeCYF+s/ZmiQqw4k6z8AAAA/fQAAAAAAAAABAQ0AAFwCAADywXiW/ivrP875JVbXJus/AAAAP30AAAAAAAAAAQINAABcAgAA+rZh/nI+6z8+YqdVizfrPwAAAD+cAAAAAAAAAAEDDQAAXAIAALJ2I7/uT+s/3qf9/61C6z8AAAA/nAAAAAAAAAABBA0AAFwCAAC8awwnY2LrP3ztU6rQTes/AAAAP5wAAAAAAAAAAQUNAABcAgAALlYxS/xv6z8gM6pU81jrPwAAAD+7AAAAAAAAAAEGDQAAXAIAAKyg4Hmreus/VudqVE1h6z8AAAA/uwAAAAAAAAABBw0AAFwCAADmFfMLeIHrP754AP8VZOs/AAAAP7sAAAAAAAAAAQgNAABcAgAAfCC3T1OG6z++eAD/FWTrPwAAAD/aAAAAAAAAAAEJDQAAXAIAALaVyeEfjes/vngA/xVk6z8AAAA/2gAAAAAAAAABCg0AAFwCAAC2lcnhH43rP754AP8VZOs/AAAAP9oAAAAAAAAAAQsNAABcAgAAtpXJ4R+N6z++eAD/FWTrPwAAAD/aAAAAAAAAAAEMDQAAXAIAALaVyeEfjes/vngA/xVk6z8AAAA/6gAAAAAAAAABDQ0AAFwCAAC6AGuEwXfrPyh/4Qme9Ok/AAAAPwAAAAAAAAAAAQ4NAABcAgAAugBrhMF36z8of+EJnvTpPwAAAD8QAAAAAAAAAAEPDQAAXAIAALoAa4TBd+s/KH/hCZ706T8AAAA/EAAAAAAAAAABEA0AAFwCAAC6AGuEwXfrPyh/4Qme9Ok/AAAAPxAAAAAAAAAAARENAABcAgAAugBrhMF36z8of+EJnvTpPwAAAD8vAAAAAAAAAAESDQAAXAIAAAo2kiu6eOs/HNWnB8g/6j8AAAA/LwAAAAAAAAABEw0AAFwCAAD+1QchpHvrP4w9KQd8UOo/AAAAPz8AAAAAAAAAARQNAABcAgAA8nV9Fo5+6z+UFBVcZ17qPwAAAD8/AAAAAAAAAAEVDQAAXAIAAJTgy2R/gOs/NFprBopp6j8AAAA/TgAAAAAAAAABFg0AAFwCAADatWgBYoTrP9p2rQWYguo/AAAAP04AAAAAAAAAARcNAABcAgAAIIsFnkSI6z9UthpaN6HqPwAAAD9uAAAAAAAAAAEYDQAAXAIAABQre5Mui+s/AKpIrjDI6j8AAAA/bgAAAAAAAAABGQ0AAFwCAABYABgwEY/rP+hRNwKE9+o/AAAAP24AAAAAAAAAARoNAABcAgAA8Arcc+yT6z+WRWVWfR7rPwAAAD+NAAAAAAAAAAEbDQAAXAIAANhKx17Ames/fO1TqtBN6z8AAAA/jQAAAAAAAAABHA0AAFwCAADAirJJlJ/rP/4DrVNbeus/AAAAP40AAAAAAAAAAR0NAABcAgAAVpV2jW+k6z9KPTFSd6zrPwAAAD+sAAAAAAAAAAEeDQAAXAIAAEo17IJZp+s/YsL0UDnW6z8AAAA/rAAAAAAAAAABHw0AAFwCAADsnzrRSqnrPxC2IqUy/es/AAAAP6wAAAAAAAAAASANAABcAgAAtCooP36i6z+u+3hPVQjsPwAAAD+8AAAAAAAAAAEhDQAAXAIAAG5Vi6Kbnus/GI0O+h0L7D8AAAA/vAAAAAAAAAABIg0AAFwCAABuVYuim57rPxiNDvodC+w/AAAAP8sAAAAAAAAAASMNAABcAgAAblWLopue6z8YjQ76HQvsPwAAAD/bAAAAAAAAAAEkDQAAXAIAAG5Vi6Kbnus/GI0O+h0L7D8AAAA/2wAAAAAAAAABJQ0AAFwCAADwcuVzCznsP5AQd7Rm9+k/AAAAPwAAAAAAAAAAASYNAABcAgAA8HLlcws57D+QEHe0ZvfpPwAAAD8fAAAAAAAAAAEnDQAAXAIAAPBy5XMLOew/kBB3tGb36T8AAAA/HwAAAAAAAAABKA0AAFwCAADwcuVzCznsP5AQd7Rm9+k/AAAAPy8AAAAAAAAAASkNAABcAgAA8HLlcws57D+QEHe0ZvfpPwAAAD8vAAAAAAAAAAEqDQAAXAIAAPBy5XMLOew/kBB3tGb36T8AAAA/LwAAAAAAAAABKw0AAFwCAADwcuVzCznsP5AQd7Rm9+k/AAAAPy8AAAAAAAAAASwNAABcAgAArJ1I1yg17D/s99JcWUXqPwAAAD9OAAAAAAAAAAEtDQAAXAIAAMRdXexUL+w/An2WWxtv6j8AAAA/bQAAAAAAAAABLg0AAFwCAACK6EpaiCjsP7xHsAQApOo/AAAAP20AAAAAAAAAAS8NAABcAgAAUnM4yLsh7D+g755YU9PqPwAAAD9tAAAAAAAAAAEwDQAAXAIAALpodITgHOw/UOPMrEz66j8AAAA/fQAAAAAAAAABMQ0AAFwCAAAwvjpLGxXsP8YiOgHsGOs/AAAAP4wAAAAAAAAAATINAABcAgAA6uidrjgR7D8+YqdVizfrPwAAAD+MAAAAAAAAAAEzDQAAXAIAAPZIKLlODuw/IDOqVPNY6z8AAAA/nAAAAAAAAAABNA0AAFwCAABU3tlqXQzsP16+Vqk4b+s/AAAAP5wAAAAAAAAAATUNAABcAgAAAqmyw2QL7D9mlUL+I33rPwAAAD+7AAAAAAAAAAE2DQAAXAIAAAKpssNkC+w/NLhtU7WC6z8AAAA/uwAAAAAAAAABNw0AAFwCAACmEwESVg3sP55JA/59hes/AAAAP7sAAAAAAAAAATgNAABcAgAAmrN2B0AQ7D+eSQP+fYXrPwAAAD+7AAAAAAAAAAE5DQAAXAIAACResEAFGOw//gOtU1t66z8AAAA/2gAAAAAAAAABOg0AAFwCAACwCOp5yh/sP8RP7FMBcus/AAAAP9oAAAAAAAAAATsNAABcAgAA3B1yAYEp7D+OmytUp2nrPwAAAD/vAAAAAAAAAAE8DQAAXAIAAFxoITAwNOw/VudqVE1h6z8AAAA/7wAAAAAAAAABPQ0AAFwCAADOUkZUyUHsP7ahFKoqVus/AAAAPw4BAAAAAAAAAT4NAABcAgAA7gdE0WlO7D+GxD//u1vrPwAAAD8OAQAAAAAAAAE/DQAAXAIAAARdt0P0Xew/tqEUqipW6z8AAAA/DgEAAAAAAAABQA0AAFwCAADIfAMPhmzsP3ztU6rQTes/AAAAPy4BAAAAAAAAAUENAABcAgAAmPzZ5C147D/kfulUmVDrPwAAAD8uAQAAAAAAAAFCDQAAXAIAABhHiRPdguw/FFy+/wdL6z8AAAA/LgEAAAAAAAABQw0AAFwCAACUkThCjI3sP+R+6VSZUOs/AAAAP00BAAAAAAAAAUQNAABcAgAAcnGZIkqW7D8gM6pU81jrPwAAAD9NAQAAAAAAAAFFDQAAXAIAAFqxhA0enOw/hsQ//7tb6z8AAAA/TQEAAAAAAAABRg0AAFwCAABMUfoCCJ/sP+5V1amEXus/AAAAP2wBAAAAAAAAAUcNAABcAgAAWrGEDR6c7D987VOq0E3rPwAAAD9sAQAAAAAAAAFIDQAAXAIAAFqxhA0enOw/fO1TqtBN6z8AAAA/bAEAAAAAAAABSQ0AAFwCAABasYQNHpzsP3ztU6rQTes/AAAAP3wBAAAAAAAAAUoNAABcAgAAWrGEDR6c7D987VOq0E3rPwAAAD98AQAAAAAAAAFLDQAAXAIAAIycT9oXe+w/WLq4ATgI6z8AAAA/AAAAAAAAAAABTA0AAFwCAACMnE/aF3vsP1i6uAE4COs/AAAAPx8AAAAAAAAAAU0NAABcAgAAjJxP2hd77D9YurgBOAjrPwAAAD8fAAAAAAAAAAFODQAAXAIAADAHnigJfew/DLKE/TGW6z8AAAA/HwAAAAAAAAABTw0AAFwCAADQcex2+n7sP3BwzPoP8us/AAAAPy8AAAAAAAAAAVANAABcAgAA0HHsdvp+7D8WusBMM2TsPwAAAD8/AAAAAAAAAAFRDQAAXAIAANzRdoEQfOw/YCD3nWTv7D8AAAA/PwAAAAAAAAABUg0AAFwCAAB03DrF64DsP9C1KvAtWe0/AAAAP14AAAAAAAAAAVMNAABcAgAAGEeJE92C7D/EC/HtV6TtPwAAAD9eAAAAAAAAAAFUDQAAXAIAABhHiRPdguw/xAvx7Vek7T8AAAA/XgAAAAAAAAABVQ0AAFwCAAAYR4kT3YLsP8QL8e1XpO0/AAAAP14AAAAAAAAAAVYNAABcAgAAGEeJE92C7D/EC/HtV6TtPwAAAD9uAAAAAAAAAAFXDQAAXAIAAFtZR0YYQ9c/2JhWiWMj2T8AAAA/AAAAAAAAAAABWA0AAFwCAACiLuTi+kbXPyjS2od/Vdk/AAAAPx8AAAAAAAAAAVkNAABcAgAAoi7k4vpG1z8o0tqHf1XZPwAAAD8fAAAAAAAAAAFaDQAAXAIAAOEtPjqaddc/CKPdhud22T8AAAA/HwAAAAAAAAABWw0AAFwCAADzFxAKg5rXP8hE44S3udk/AAAAPz4AAAAAAAAAAVwNAABcAgAABgLi2Wu/1z8kLD8tqgfaPwAAAD8+AAAAAAAAAAFdDQAAXAIAABnss6lU5Nc/FKsZ1uhE2j8AAAA/PgAAAAAAAAABXg0AAFwCAADlAOncWgXYPwAq9H4ngto/AAAAP14AAAAAAAAAAV8NAABcAgAAsxUeEGEm2D9QY3h9Q7TaPwAAAD9eAAAAAAAAAAFgDQAAXAIAAIAqU0NnR9g/bL8n0fDr2j8AAAA/XgAAAAAAAAABYQ0AAFwCAABm/5yLmWLYP7j4q88MHts/AAAAP20AAAAAAAAAAWINAABcAgAAeOluW4KH2D88DwV5l0rbPwAAAD9tAAAAAAAAAAFjDQAAXAIAAOho8tx5qtg/vCVeIiJ32z8AAAA/jQAAAAAAAAABZA0AAFwCAABwqIpzncfYPwhf4iA+qds/AAAAP40AAAAAAAAAAWUNAABcAgAA9+ciCsHk2D8ou5F06+DbPwAAAD+NAAAAAAAAAAFmDQAAXAIAAH8nu6DkAdk/qNHqHXYN3D8AAAA/rAAAAAAAAAABZw0AAFwCAAAgJ2hMNBnZP8QtmnEjRdw/AAAAP6wAAAAAAAAAAWgNAABcAgAAY5FjRnUy2T9Q8srEhI3cPwAAAD+sAAAAAAAAAAFpDQAAXAIAAAKREPLESdk/gPxRwgjh3D8AAAA/ywAAAAAAAAABag0AAFwCAAD+JW9PI1/ZPxDBghVqKd0/AAAAP8sAAAAAAAAAAWsNAABcAgAAuOUwEJ9w2T+chbNoy3HdPwAAAD/LAAAAAAAAAAFsDQAAXAIAALR6j239hdk/vOFivHip3T8AAAA/2wAAAAAAAAABbQ0AAFwCAAAOpZ98apnZP3iDaLpI7N0/AAAAP9sAAAAAAAAAAW4NAABcAgAArqRMKLqw2T8ESJkNqjTePwAAAD/6AAAAAAAAAAFvDQAAXAIAAPAOSCL7ydk/aC/1tZyC3j8AAAA/+gAAAAAAAAABcA0AAFwCAAB5TuC4HufZP1Suz17bv94/AAAAP/oAAAAAAAAAAXENAABcAgAAduM+Fn382T90Cn+yiPfePwAAAD8ZAQAAAAAAAAFyDQAAXAIAABfj68HME9o/8CDYWxMk3z8AAAA/GQEAAAAAAAABcw0AAFwCAABZTee7DS3aP0BaXFovVt8/AAAAPxkBAAAAAAAAAXQNAABcAgAAPiIxBEBI2j9ctguu3I3fPwAAAD84AQAAAAAAAAF1DQAAXAIAAICMLP6AYdo/DKo5Ata03z8AAAA/OAEAAAAAAAABdg0AAFwCAADctjwN7nTaPygG6VWD7N8/AAAAPzgBAAAAAAAAAXcNAABcAgAANuFMHFuI2j+G63Wq9QbgPwAAAD9IAQAAAAAAAAF4DQAAXAIAAO6gDt3Wmdo/XuWMVHIa4D8AAAA/SAEAAAAAAAABeQ0AAFwCAAAD9oFPYanaPzTfo/7uLeA/AAAAP2cBAAAAAAAAAXoNAABcAgAAdeCmc/q22j9yalBTNETgPwAAAD9nAQAAAAAAAAF7DQAAXAIAAHJ1BdFYzNo/svX8p3la4D8AAAA/dwEAAAAAAAABfA0AAFwCAABvCmQut+HaPyo1avwYeeA/AAAAP3cBAAAAAAAAAX0NAABcAgAAs3RfKPj62j9Aui372qLgPwAAAD+HAQAAAAAAAAF+DQAAXAIAAMVeMfjgH9s/KGIcTy7S4D8AAAA/hwEAAAAAAAABfw0AAFwCAADvCBjd9T7bPz7n303w++A/AAAAP6YBAAAAAAAAAYANAABcAgAAAfPprN5j2z+GSXj3ICDhPwAAAD+mAQAAAAAAAAGBDQAAXAIAAEVd5aYffds/XEOPoZ0z4T8AAAA/pgEAAAAAAAABgg0AAFwCAABD8kMEfpLbPxy44kxYHeE/AAAAP8UBAAAAAAAAAYMNAABcAgAAQ/JDBH6S2z8cuOJMWB3hPwAAAD/FAQAAAAAAAAGEDQAAXAIAAEPyQwR+kts/HLjiTFgd4T8AAAA/xQEAAAAAAAABhQ0AAFwCAABD8kMEfpLbPxy44kxYHeE/AAAAP8UBAAAAAAAAAYYNAABcAgAAwMQ7PWoW1z9IWzwuQubZPwAAAD8AAAAAAAAAAAGHDQAAXAIAAMDEOz1qFtc/SFs8LkLm2T8AAAA/EAAAAAAAAAABiA0AAFwCAAABLzc3qy/XP2ARUCca0No/AAAAPxAAAAAAAAAAAYkNAABcAgAAF4SqqTU/1z/oL+UfpsrbPwAAAD8vAAAAAAAAAAGKDQAAXAIAAIpuz83OTNc/FJTQwlTQ3D8AAAA/PwAAAAAAAAABiw0AAFwCAAApbnx5HmTXPwzuNGh/gt0/AAAAPz8AAAAAAAAAAYwNAABcAgAA4S0+Opp11z8Yyb5ka/fdPwAAAD8/AAAAAAAAAAGNDQAAXAIAAA9DxsFQf9c/lN8XDvYj3j8AAAA/TgAAAAAAAAABjg0AAFwCAAAPQ8bBUH/XP5TfFw72I94/AAAAP04AAAAAAAAAAY8NAABcAgAAD0PGwVB/1z+U3xcO9iPePwAAAD9OAAAAAAAAAAGQDQAAXAIAAA9DxsFQf9c/lN8XDvYj3j8AAAA/bgAAAAAAAAABkQ0AAFwCAACPRBITEiLXP0D5mzkWZtg/AAAAPwAAAAAAAAAAAZINAABcAgAAj0QSExIi1z9A+Zs5FmbYPwAAAD8gAAAAAAAAAAGTDQAAXAIAAClufHkeZNc/tDRr5rQd2D8AAAA/IAAAAAAAAAABlA0AAFwCAAAjmDk0247XP8C1kD124Nc/AAAAPyAAAAAAAAAAAZUNAABcAgAA2exZUrW11z/UNraUN6PXPwAAAD8vAAAAAAAAAAGWDQAAXAIAAOvWKyKe2tc/BOfY7JBE1z8AAAA/PwAAAAAAAAABlw0AAFwCAAAuQScc3/PXP4yjzfDwvtY/AAAAPz8AAAAAAAAAAZgNAABcAgAALkEnHN/z1z+Mo83w8L7WPwAAAD9nAAAAAAAAAAGZDQAAXAIAAC5BJxzf89c/jKPN8PC+1j8AAAA/ZwAAAAAAAAABmg0AAFwCAAAuQScc3/PXP4yjzfDwvtY/AAAAP2cAAAAAAAAAAZsNAABcAgAAUYrNLceP0D+kcCr9XB3VPwAAAD8AAAAAAAAAAAGcDQAAXAIAAHs0tBLcrtA/pHAq/Vwd1T8AAAA/HwAAAAAAAAABnQ0AAFwCAAB7NLQS3K7QP6RwKv1cHdU/AAAAPx8AAAAAAAAAAZ4NAABcAgAAo3P5VE/j0D/k+9ZRojPVPwAAAD8vAAAAAAAAAAGfDQAAXAIAAPwyaMEaDNE/SLaAp38o1T8AAAA/LwAAAAAAAAABoA0AAFwCAABoR0qgcETRPxjZq/wQLtU/AAAAPz8AAAAAAAAAAaENAABcAgAA1Vssf8Z80T+IQS38xD7VPwAAAD9OAAAAAAAAAAGiDQAAXAIAAKAFwA8rs9E/5PvWUaIz1T8AAAA/TgAAAAAAAAABow0AAFwCAAANGqLugOvRP+T71lGiM9U/AAAAP24AAAAAAAAAAaQNAABcAgAAYm5vuKop0j/k+9ZRojPVPwAAAD9uAAAAAAAAAAGlDQAAXAIAALfCPILUZ9I/WGRYUVZE1T8AAAA/bgAAAAAAAAABpg0AAFwCAACWwUOFw63SP+T71lGiM9U/AAAAP40AAAAAAAAAAacNAABcAgAAGiuZ1qP10j+IQS38xD7VPwAAAD+NAAAAAAAAAAGoDQAAXAIAAD7/PHZ1P9M/JIeDpudJ1T8AAAA/jQAAAAAAAAABqQ0AAFwCAAB7k/Uqc4PTP/Sprvt4T9U/AAAAP5wAAAAAAAAAAaoNAABcAgAA0OfC9JzB0z+U7wSmm1rVPwAAAD+cAAAAAAAAAAGrDQAAXAIAAMim3gy4AdQ/JIeDpudJ1T8AAAA/vAAAAAAAAAABrA0AAFwCAADteoKsiUvUP4hBLfzEPtU/AAAAP7wAAAAAAAAAAa0NAABcAgAAb+TX/WmT1D+IQS38xD7VPwAAAD+8AAAAAAAAAAGuDQAAXAIAAGej8xWF09Q/tB4CpzM51T8AAAA/2wAAAAAAAAABrw0AAFwCAABJDZy7FQTVPxjZq/wQLtU/AAAAP9sAAAAAAAAAAbANAABcAgAAK3dEYaY01T+kcCr9XB3VPwAAAD/bAAAAAAAAAAGxDQAAXAIAAOHLZH+AW9U/mMJSU4YB1T8AAAA/+QAAAAAAAAABsg0AAFwCAACv4JmyhnzVP4wUe6mv5dQ/AAAAP/kAAAAAAAAAAbMNAABcAgAAZqBbcwKO1T/cIE1Vtr7UPwAAAD8YAQAAAAAAAAG0DQAAXAIAAJO14/q4l9U/WAr0qyuS1D8AAAA/GAEAAAAAAAABtQ0AAFwCAACTteP6uJfVP1gK9KsrktQ/AAAAPxgBAAAAAAAAAbYNAABcAgAAk7Xj+riX1T9YCvSrK5LUPwAAAD83AQAAAAAAAAG3DQAAXAIAAJO14/q4l9U/WAr0qyuS1D8AAAA/NwEAAAAAAAABuA0AAFwCAADIR530IC3RP3iqnmWCl9I/AAAAPwAAAAAAAAAAAbkNAABcAgAAyEed9CAt0T94qp5lgpfSPwAAAD8gAAAAAAAAAAG6DQAAXAIAAMhHnfQgLdE/eKqeZYKX0j8AAAA/IAAAAAAAAAABuw0AAFwCAADIR530IC3RP3iqnmWCl9I/AAAAPyAAAAAAAAAAAbwNAABcAgAA5t30TpD80D+UMwAMRSjTPwAAAD8vAAAAAAAAAAG9DQAAXAIAAKNz+VRP49A/hLLatINl0z8AAAA/LwAAAAAAAAABvg0AAFwCAAB5yRJwOsTQP1ACuFwqxNM/AAAAP08AAAAAAAAAAb8NAABcAgAAk/TIJwip0D98DD9arhfUPwAAAD9PAAAAAAAAAAHADQAAXAIAAJdfasqpk9A/DNFvrQ9g1D8AAAA/XgAAAAAAAAABwQ0AAFwCAADfn6gJLoLQP1gK9KsrktQ/AAAAP14AAAAAAAAAAcINAABcAgAAyUo1l6Ny0D9Mic5Uas/UPwAAAD9uAAAAAAAAAAHDDQAAXAIAALX1wSQZY9A/CCvUUjoS1T8AAAA/bgAAAAAAAAABxA0AAFwCAAAqS4jrU1vQPySHg6bnSdU/AAAAP40AAAAAAAAAAcUNAABcAgAA5HXrTnFX0D9E4zL6lIHVPwAAAD+NAAAAAAAAAAHGDQAAXAIAAOR1605xV9A/8NZgTo6o1T8AAAA/jQAAAAAAAAABxw0AAFwCAADkdetOcVfQP0AQ5Uyq2tU/AAAAP6wAAAAAAAAAAcgNAABcAgAAnTWtD+1o0D8sj7/16BfWPwAAAD+sAAAAAAAAAAHJDQAAXAIAAJnKC21LftA/YJlG82xr1j8AAAA/rAAAAAAAAAAByg0AAFwCAABm30CgUZ/QP5xRpZrH2tY/AAAAP8wAAAAAAAAAAcsNAABcAgAAvp6vDB3I0D/YCQRCIkrXPwAAAD/MAAAAAAAAAAHMDQAAXAIAAENzpgCf+tA/EMJi6Xy51z8AAAA/zAAAAAAAAAABzQ0AAFwCAAAOHTqRAzHRP7Q0a+a0Hdg/AAAAP9sAAAAAAAAAAc4NAABcAgAAY3EHWy1v0T8gyp44fofYPwAAAD/bAAAAAAAAAAHPDQAAXAIAABVbhtZlq9E/vDynNbbr2D8AAAA/+gAAAAAAAAAB0A0AAFwCAAAVW4bWZavRP7w8pzW269g/AAAAP/oAAAAAAAAAAdENAABcAgAAFVuG1mWr0T+8PKc1tuvYPwAAAD/6AAAAAAAAAAHSDQAAXAIAABVbhtZlq9E/vDynNbbr2D8AAAA/CgEAAAAAAAAB0w0AAFwCAABUUCi7EqXCP8TM2VAKVdU/AAAAPwAAAAAAAAAAAdQNAABcAgAAVFAouxKlwj/EzNlQClXVPwAAAD8fAAAAAAAAAAHVDQAAXAIAAHJOiRWhGcM/aBIw+yxg1T8AAAA/HwAAAAAAAAAB1g0AAFwCAAA3ItpgwnrDPxQGXk8mh9U/AAAAPx8AAAAAAAAAAdcNAABcAgAALHZU1jvQwz+QHLf4sLPVPwAAAD8vAAAAAAAAAAHYDQAAXAIAAPJJpSFdMcQ/AIU4+GTE1T8AAAA/PwAAAAAAAAAB2Q0AAFwCAAC2HfZsfpLEP3DtufcY1dU/AAAAPz8AAAAAAAAAAdoNAABcAgAAS3Edjkf/xD/gVTv3zOXVPwAAAD9eAAAAAAAAAAHbDQAAXAIAAPUZuCGbe8U/cO259xjV1T8AAAA/XgAAAAAAAAAB3A0AAFwCAACfwlK17vfFP3DtufcY1dU/AAAAP14AAAAAAAAAAd0NAABcAgAANBZ61rdkxj+gyo6ih8/VPwAAAD9tAAAAAAAAAAHeDQAAXAIAAIOUBFuezcY/cO259xjV1T8AAAA/bQAAAAAAAAAB3w0AAFwCAABJaFWmvy7HP3DtufcY1dU/AAAAP40AAAAAAAAAAeANAABcAgAAI5EZZGufxz8AhTj4ZMTVPwAAAD+NAAAAAAAAAAHhDQAAXAIAALjkQIU0DMg/MGINo9O+1T8AAAA/jQAAAAAAAAAB4g0AAFwCAAAGY8sJG3XIPwCFOPhkxNU/AAAAP6wAAAAAAAAAAeMNAABcAgAAzDYcVTzWyD+gyo6ih8/VPwAAAD+sAAAAAAAAAAHkDQAAXAIAAAZgM2eYL8k/QBDlTKra1T8AAAA/rAAAAAAAAAAB5Q0AAFwCAAArNNcGannJP0AQ5Uyq2tU/AAAAP7wAAAAAAAAAAeYNAABcAgAAIIhRfOPOyT+Am5Gh7/DVPwAAAD+8AAAAAAAAAAHnDQAAXAIAACsxP2TnM8o/7AMToaMB1j8AAAA/2wAAAAAAAAAB6A0AAFwCAAAFWgMik6TKPyyPv/XoF9Y/AAAAP9sAAAAAAAAAAekNAABcAgAAyi1UbbQFyz88PZefvzPWPwAAAD/bAAAAAAAAAAHqDQAAXAIAAI8BpbjVZss/IA6anidV1j8AAAA/+gAAAAAAAAAB6w0AAFwCAACZqpKg2cvLP9AByPIgfNY/AAAAP/oAAAAAAAAAAewNAABcAgAActNWXoU8zD8wvHFI/nDWPwAAAD/6AAAAAAAAAAHtDQAAXAIAACJSNDccjsw/MLxxSP5w1j8AAAA/FwEAAAAAAAAB7g0AAFwCAADYplRV9rTMP6Ak80eygdY/AAAAPxcBAAAAAAAAAe8NAABcAgAA2KZUVfa0zD+gJPNHsoHWPwAAAD8XAQAAAAAAAAHwDQAAXAIAANimVFX2tMw/oCTzR7KB1j8AAAA/FwEAAAAAAAAB8Q0AAFwCAADYplRV9rTMP6Ak80eygdY/AAAAPycBAAAAAAAAAfINAABcAgAAmu+nEi5oxT8IQh1mzobSPwAAAD8AAAAAAAAAAAHzDQAAXAIAAJrvpxIuaMU/CEIdZs6G0j8AAAA/DwAAAAAAAAAB9A0AAFwCAACa76cSLmjFPwhCHWbOhtI/AAAAPw8AAAAAAAAAAfUNAABcAgAAS3Edjkf/xD9Ue6Fk6rjSPwAAAD8PAAAAAAAAAAH2DQAAXAIAAGtyFotYucQ/ZCl5DsHU0j8AAAA/LwAAAAAAAAAB9w0AAFwCAAC78ziywWfEPyjLfgyRF9M/AAAAPy8AAAAAAAAAAfgNAABcAgAAbHWuLdv+wz/0Gly0N3bTPwAAAD8+AAAAAAAAAAH5DQAAXAIAAKehXeK5ncM/gN+MB5m+0z8AAAA/PgAAAAAAAAAB+g0AAFwCAACd+G/6tTjDP3wMP1quF9Q/AAAAP04AAAAAAAAAAfsNAABcAgAAY89Y6Fnfwj+4xJ0BCYfUPwAAAD9OAAAAAAAAAAH8DQAAXAIAAOTQpDkbgsI/OAip/agM1T8AAAA/bQAAAAAAAAAB/Q0AAFwCAAB5J2T9ZjTCPwRYhqVPa9U/AAAAP20AAAAAAAAAAf4NAABcAgAA9FJtCeUBwj8wYg2j077VPwAAAD9tAAAAAAAAAAH/DQAAXAIAAA5+I8Gy5sE/7AMToaMB1j8AAAA/fQAAAAAAAAABAA4AAFwCAADKqIYk0OLBP2BslKBXEtY/AAAAP30AAAAAAAAAAQEOAABcAgAAaagz0B/6wT/8sepKeh3WPwAAAD99AAAAAAAAAAECDgAAXAIAADNSx2CEMMI/nPdA9Zwo1j8AAAA/nAAAAAAAAAABAw4AAFwCAAATUc5jc3bCPwxgwvRQOdY/AAAAP7UAAAAAAAAAAQQOAABcAgAAHfq7S3fbwj+wpRifc0TWPwAAAD+1AAAAAAAAAAEFDgAAXAIAAFgj013TNMM/0AHI8iB81j8AAAA/xAAAAAAAAAABBg4AAFwCAAB3ITS4YanDP7yAoptfudY/AAAAP8QAAAAAAAAAAQcOAABcAgAAZ59r6JcpxD/IWyyYSy7XPwAAAD/jAAAAAAAAAAEIDgAAXAIAAJYc/W9t2MQ/lNi7kgfm1z8AAAA/4wAAAAAAAAABCQ4AAFwCAACa76cSLmjFPwCboTfmqNg/AAAAP+MAAAAAAAAAAQoOAABcAgAAmu+nEi5oxT8Am6E35qjYPwAAAD8DAQAAAAAAAAELDgAAXAIAAJrvpxIuaMU/AJuhN+ao2D8AAAA/AwEAAAAAAAABDA4AAFwCAACa76cSLmjFPwCboTfmqNg/AAAAPwMBAAAAAAAAAQ0OAABcAgAADCHePc9OpD8QMxCiO+DVPwAAAD8AAAAAAAAAAAEODgAAXAIAAAwh3j3PTqQ/EDMQojvg1T8AAAA/EAAAAAAAAAABDw4AAFwCAAAMId49z06kPxAzEKI74NU/AAAAPxAAAAAAAAAAARAOAABcAgAAd9BOv4gnoz9w7bn3GNXVPwAAAD8vAAAAAAAAAAERDgAAXAIAAA4nDoPU2aI/cO259xjV1T8AAAA/LwAAAAAAAAABEg4AAFwCAADNJ7QrNauiPwCFOPhkxNU/AAAAPy8AAAAAAAAAARMOAABcAgAAjiha1JV8oj9kP+JNQrnVPwAAAD8vAAAAAAAAAAEUDgAAXAIAAHnT5mELbaI/kBy3+LCz1T8AAAA/PwAAAAAAAAABFQ4AAFwCAAB50+ZhC22iPzBiDaPTvtU/AAAAPz8AAAAAAAAAARYOAABcAgAAedPmYQttoj8wYg2j077VPwAAAD8/AAAAAAAAAAEXDgAAXAIAAGJ720z+F6M/MGINo9O+1T8AAAA/bgAAAAAAAAABGA4AAFwCAADieY/7PHWjP2Q/4k1CudU/AAAAP24AAAAAAAAAARkOAABcAgAAzCGE5i8gpD9kP+JNQrnVPwAAAD99AAAAAAAAAAEaDgAAXAIAAOFzX7Y36qQ/0KdjTfbJ1T8AAAA/fQAAAAAAAAABGw4AAFwCAACebtUZkzCmP0AQ5Uyq2tU/AAAAP40AAAAAAAAAARwOAABcAgAAiBMyYgOWpz9Qvrz2gPbVPwAAAD+NAAAAAAAAAAEdDgAAXAIAANphz+YnSak/jElpS8YM1j8AAAA/rAAAAAAAAAABHg4AAFwCAAAaW/n4weyqP3AabEouLtY/AAAAP7wAAAAAAAAAAR8OAABcAgAArqjw1IXOrD/AU/BISmDWPwAAAD+8AAAAAAAAAAEgDgAAXAIAAMD0m1+IDa8/kHYbnttl1j8AAAA/vAAAAAAAAAABIQ4AAFwCAADKoHbJ9Y6wP9AByPIgfNY/AAAAP8wAAAAAAAAAASIOAABcAgAAM0cfYyeXsT+gJPNHsoHWPwAAAD/MAAAAAAAAAAEjDgAAXAIAADztdKiotrI/oCTzR7KB1j8AAAA/6wAAAAAAAAABJA4AAFwCAAClkx1C2r6zP6Ak80eygdY/AAAAP+sAAAAAAAAAASUOAABcAgAAWeWlvTGgtD88akny1IzWPwAAAD/rAAAAAAAAAAEmDgAAXAIAAMOLTldjqLU/DI10R2aS1j8AAAA/CgEAAAAAAAABJw4AAFwCAACOMkpFRZm2P3BHHp1Dh9Y/AAAAPwoBAAAAAAAAASgOAABcAgAArC0T/VDItz8MjXRHZpLWPwAAAD8KAQAAAAAAAAEpDgAAXAIAAOF9TyfnBrk/PGpJ8tSM1j8AAAA/KQEAAAAAAAABKg4AAFwCAAD9eBjf8jW6P6Ak80eygdY/AAAAPykBAAAAAAAAASsOAABcAgAA3nSHP182uz8wvHFI/nDWPwAAAD8pAQAAAAAAAAEsDgAAXAIAAKYbgy1BJ7w/kHYbnttl1j8AAAA/OQEAAAAAAAABLQ4AAFwCAACabGUAODe9P5B2G57bZdY/AAAAPzkBAAAAAAAAAS4OAABcAgAAumcuuENmvj8wvHFI/nDWPwAAAD9YAQAAAAAAAAEvDgAAXAIAAK64EIs6dr8/YJlG82xr1j8AAAA/WAEAAAAAAAABMA4AAFwCAABG2r91UzvAP2CZRvNsa9Y/AAAAP2gBAAAAAAAAATEOAABcAgAAllhK+jmkwD/83pydj3bWPwAAAD9oAQAAAAAAAAEyDgAAXAIAAAACizbu8cA/kHYbnttl1j8AAAA/dwEAAAAAAAABMw4AAFwCAAD6K0jxqhzBP8BT8EhKYNY/AAAAP3cBAAAAAAAAATQOAABcAgAA+itI8aocwT/AU/BISmDWPwAAAD+XAQAAAAAAAAE1DgAAXAIAAPorSPGqHME/wFPwSEpg1j8AAAA/lwEAAAAAAAABNg4AAFwCAAD6K0jxqhzBP8BT8EhKYNY/AAAAP5cBAAAAAAAAATcOAABcAgAAhgfS1/h/qj/0Gly0N3bTPwAAAD8AAAAAAAAAAAE4DgAAXAIAAIYH0tf4f6o/9BpctDd20z8AAAA/HwAAAAAAAAABOQ4AAFwCAACGB9LX+H+qP/QaXLQ3dtM/AAAAPx8AAAAAAAAAAToOAABcAgAA8rna+zSeqD9wMbVdwqLTPwAAAD8fAAAAAAAAAAE7DgAAXAIAAIgTMmIDlqc/APblsCPr0z8AAAA/LwAAAAAAAAABPA4AAFwCAADgbS9xMl+mP4y6FgSFM9Q/AAAAPy8AAAAAAAAAAT0OAABcAgAASh2g8us3pT+I58hWmozUPwAAAD9OAAAAAAAAAAE+DgAAXAIAAHjNthwG4qM/yJ8n/vT71D8AAAA/XgAAAAAAAAABPw4AAFwCAADNJ7QrNauiPwRYhqVPa9U/AAAAP14AAAAAAAAAAUAOAABcAgAAe9Z+BI6yoT+seGZMXuvVPwAAAD9eAAAAAAAAAAFBDgAAXAIAAJAuihmbB6E/DGDC9FA51j8AAAA/bQAAAAAAAAABQg4AAFwCAAD62mL40ZqgP6Ak80eygdY/AAAAP20AAAAAAAAAAUMOAABcAgAA+tpi+NGaoD8s6SObE8rWPwAAAD+MAAAAAAAAAAFEDgAAXAIAADvavE9xyaA/6IopmeMM1z8AAAA/jAAAAAAAAAABRQ4AAFwCAADRLeRwOjahP3hPWuxEVdc/AAAAP4wAAAAAAAAAAUYOAABcAgAA43+/QEIAoj8AFIs/pp3XPwAAAD+sAAAAAAAAAAFHDgAAXAIAAGJ720z+F6M/IHA6k1PV1z8AAAA/rAAAAAAAAAABSA4AAFwCAABMIDiVbn2kP7Q0a+a0Hdg/AAAAP6wAAAAAAAAAAUkOAABcAgAAnm7VGZMwpj+wYR05ynbYPwAAAD+7AAAAAAAAAAFKDgAAXAIAAIYQmr+AUKg/HPdQi5Pg2D8AAAA/uwAAAAAAAAABSw4AAFwCAADEBiwvmK6qPyjS2od/Vdk/AAAAP9sAAAAAAAAAAUwOAABcAgAAgPtxTe5prT/IROOEt7nZPwAAAD/bAAAAAAAAAAFNDgAAXAIAAKqckEp7uK8/iObogof82T8AAAA/6gAAAAAAAAABTg4AAFwCAACqnJBKe7ivP4jm6IKH/Nk/AAAAP+oAAAAAAAAAAU8OAABcAgAAqpyQSnu4rz+I5uiCh/zZPwAAAD/6AAAAAAAAAAFQDgAAXAIAAKqckEp7uK8/iObogof82T8AAAA/+gAAAAAAAAABUQ4AAFwCAACcdHVbEovOP7w8pzW269g/AAAAPwAAAAAAAAAAAVIOAABcAgAAdKDRu0BBzj/M6n7fjAfZPwAAAD8fAAAAAAAAAAFTDgAAXAIAAHSg0btAQc4/zOp+34wH2T8AAAA/HwAAAAAAAAABVA4AAFwCAAAadsGs0y3OP4y5NjByo9k/AAAAPy8AAAAAAAAAAVUOAABcAgAAkMuHcw4mzj/UH22Boy7aPwAAAD8vAAAAAAAAAAFWDgAAXAIAAJDLh3MOJs4/IIaj0tS52j8AAAA/PgAAAAAAAAABVw4AAFwCAABK9urWKyLOP+BUWyO6Vds/AAAAP04AAAAAAAAAAVgOAABcAgAAkMuHcw4mzj8EjJRzUwLcPwAAAD9OAAAAAAAAAAFZDgAAXAIAABp2wazTLc4/kH13Gcqj3D8AAAA/XQAAAAAAAAABWg4AAFwCAACQy4dzDibOP/CRhRTSSt0/AAAAP10AAAAAAAAAAVsOAABcAgAAkMuHcw4mzj+oYD1lt+bdPwAAAD99AAAAAAAAAAFcDgAAXAIAABp2wazTLc4/1Jd2tVCT3j8AAAA/fQAAAAAAAAABXQ4AAFwCAABgS15JtjHOP9Dx2lp7Rd8/AAAAP30AAAAAAAAAAV4OAABcAgAA1qAkEPEpzj+4nWdWz9vfPwAAAD+cAAAAAAAAAAFfDgAAXAIAANagJBDxKc4/NN+j/u4t4D8AAAA/nAAAAAAAAAABYA4AAFwCAAAadsGs0y3OP7rM6PxkaOA/AAAAP5wAAAAAAAAAAWEOAABcAgAAGnbBrNMtzj/g/4Ol/a3gPwAAAD+7AAAAAAAAAAFiDgAAXAIAABp2wazTLc4/1lVKoyf54D8AAAA/uwAAAAAAAAABYw4AAFwCAABgS15JtjHOP2Qae/aIQeE/AAAAP7sAAAAAAAAAAWQOAABcAgAAGnbBrNMtzj/qB8D0/nvhPwAAAD/aAAAAAAAAAAFlDgAAXAIAABp2wazTLc4/2oaanT254T8AAAA/2gAAAAAAAAABZg4AAFwCAADWoCQQ8SnOPzCXCvFE+eE/AAAAP9oAAAAAAAAAAWcOAABcAgAASvbq1isizj9+0I7vYCviPwAAAD/6AAAAAAAAAAFoDgAAXAIAAMBLsZ1mGs4/pgMqmPlw4j8AAAA/+gAAAAAAAAABaQ4AAFwCAADAS7GdZhrOP5KCBEE4ruI/AAAAP/oAAAAAAAAAAWoOAABcAgAAkMuHcw4mzj+I2Mo+YvniPwAAAD8ZAQAAAAAAAAFrDgAAXAIAAKQg++WYNc4/DMYPPdgz4z8AAAA/GQEAAAAAAAABbA4AAFwCAAAASwv1BUnOP/5E6uUWceM/AAAAPxkBAAAAAAAAAW0OAABcAgAA0Mrhyq1Uzj9SVVo5HrHjPwAAAD8pAQAAAAAAAAFuDgAAXAIAABagfmeQWM4/QNQ04lzu4z8AAAA/KQEAAAAAAAABbw4AAFwCAADQyuHKrVTOP9CYZTW+NuQ/AAAAP0gBAAAAAAAAAXAOAABcAgAA5h9VPThkzj9cXZaIH3/kPwAAAD9IAQAAAAAAAAFxDgAAXAIAAOYfVT04ZM4/FCiwMQS05D8AAAA/SAEAAAAAAAABcg4AAFwCAAAq9fHZGmjOPzSEX4Wx6+Q/AAAAP1cBAAAAAAAAAXMOAABcAgAAtp8rE+Bvzj/oTnkuliDlPwAAAD9XAQAAAAAAAAF0DgAAXAIAALafKxPgb84/OIj9LLJS5T8AAAA/dwEAAAAAAAABdQ4AAFwCAAD6dMivwnPOP4bBgSvOhOU/AAAAP3cBAAAAAAAAAXYOAABcAgAAhh8C6Yd7zj8I2NrUWLHlPwAAAD+GAQAAAAAAAAF3DgAAXAIAAPp0yK/Cc84/fhdIKfjP5T8AAAA/hgEAAAAAAAABeA4AAFwCAAC2nysT4G/OP/RWtX2X7uU/AAAAP5YBAAAAAAAAAXkOAABcAgAAKvXx2Rpozj8y4mHS3ATmPwAAAD+WAQAAAAAAAAF6DgAAXAIAACr18dkaaM4/Smcl0Z4u5j8AAAA/tQEAAAAAAAABew4AAFwCAAC2nysT4G/OP/haUyWYVeY/AAAAP7UBAAAAAAAAAXwOAABcAgAAhh8C6Yd7zj8S4BYkWn/mPwAAAD+1AQAAAAAAAAF9DgAAXAIAAMr0noVqf84/tvxYI2iY5j8AAAA/xQEAAAAAAAABfg4AAFwCAADK9J6Fan/OP8aqMM0+tOY/AAAAP8UBAAAAAAAAAX8OAABcAgAAEMo7Ik2Dzj80E7LM8sTmPwAAAD/kAQAAAAAAAAGADgAAXAIAAFSf2L4vh84/3C/0ywDe5j8AAAA/5AEAAAAAAAABgQ4AAFwCAACcdHVbEovOP+zdy3XX+eY/AAAAP/QBAAAAAAAAAYIOAABcAgAAJB+vlNeSzj+U+g115RLnPwAAAD/0AQAAAAAAAAGDDgAAXAIAAGr0SzG6ls4/avQkH2Im5z8AAAA/AwIAAAAAAAABhA4AAFwCAABq9EsxupbOPwo6e8mEMec/AAAAPwMCAAAAAAAAAYUOAABcAgAA4EkS+PSOzj8SEWcecD/nPwAAAD8jAgAAAAAAAAGGDgAAXAIAAOBJEvj0js4/EhFnHnA/5z8AAAA/IwIAAAAAAAABhw4AAFwCAADgSRL49I7OPxIRZx5wP+c/AAAAPyMCAAAAAAAAAYgOAABcAgAA4EkS+PSOzj8SEWcecD/nPwAAAD8yAgAAAAAAAAGJDgAAXAIAAM8Dl7L32so/yMF54NIo5D8AAAA/AAAAAAAAAAABig4AAFwCAADPA5ey99rKP8jBeeDSKOQ/AAAAPyAAAAAAAAAAAYsOAABcAgAAzwOXsvfayj/IwXng0ijkPwAAAD8gAAAAAAAAAAGMDgAAXAIAAM8Dl7L32so/yMF54NIo5D8AAAA/LwAAAAAAAAABjQ4AAFwCAADPA5ey99rKP8jBeeDSKOQ/AAAAPy8AAAAAAAAAAY4OAABcAgAA9Nc6Uskkyz+oknzfOkrkPwAAAD9PAAAAAAAAAAGPDgAAXAIAAKksW3CjS8s/Tq++3khj5D8AAAA/TwAAAAAAAAABkA4AAFwCAAB01u4ACILLPy6Awd2whOQ/AAAAP08AAAAAAAAAAZEOAABcAgAAP4CCkWy4yz9CBYXccq7kPwAAAD9eAAAAAAAAAAGSDgAAXAIAAGNUJjE+Asw/YmE0MCDm5D8AAAA/XgAAAAAAAAABkw4AAFwCAAAoKHd8X2PMP1LgDtleI+U/AAAAP30AAAAAAAAAAZQOAABcAgAAF6aurJXjzD+2nlbWPH/lPwAAAD99AAAAAAAAAAGVDgAAXAIAAAYk5tzLY80/HF2e0xrb5T8AAAA/fQAAAAAAAAABlg4AAFwCAACadw3+lNDNP+qse3vBOeY/AAAAP50AAAAAAAAAAZcOAABcAgAA1qAkEPEpzj8S4BYkWn/mPwAAAD+dAAAAAAAAAAGYDgAAXAIAAEBKZUyld84/ZvCGd2G/5j8AAAA/nQAAAAAAAAABmQ4AAFwCAABOyZV57LHOPxy7oCBG9OY/AAAAP6wAAAAAAAAAAZoOAABcAgAABB62l8bYzj/6i6MfrhXnPwAAAD+sAAAAAAAAAAGbDgAAXAIAAGBIxqYz7M4/TJh1y7Tu5j8AAAA/zAAAAAAAAAABnA4AAFwCAABgSMamM+zOP0yYdcu07uY/AAAAP8wAAAAAAAAAAZ0OAABcAgAAYEjGpjPszj9MmHXLtO7mPwAAAD/MAAAAAAAAAAGeDgAAXAIAAGBIxqYz7M4/TJh1y7Tu5j8AAAA/2wAAAAAAAAABnw4AAFwCAAC/oUevnw3QP9bg/kJoa+I/AAAAPwAAAAAAAAAAAaAOAABcAgAAv6FHr58N0D/W4P5CaGviPwAAAD8QAAAAAAAAAAGhDgAAXAIAAL+hR6+fDdA/1uD+Qmhr4j8AAAA/EAAAAAAAAAABog4AAFwCAABMtyKLBgDQPwjCcZXXzOI/AAAAPy4AAAAAAAAAAaMOAABcAgAAbsReMfjgzz/OOmPokh3jPwAAAD8uAAAAAAAAAAGkDgAAXAIAAHSaoXY7ts8/DPPBj+2M4z8AAAA/LgAAAAAAAAABpQ4AAFwCAAC+RYFYYY/PPxD3Xzfu8+M/AAAAPz4AAAAAAAAAAaYOAABcAgAA9Jvtx/xYzz/E7isz6IHkPwAAAD8+AAAAAAAAAAGnDgAAXAIAABSd5sQNE88/spq4LjwY5T8AAAA/XQAAAAAAAAABqA4AAFwCAACQyO/Qi+DOP0Zjhymex+U/AAAAP10AAAAAAAAAAakOAABcAgAAZh4J7HbBzj8GCSvPbnHmPwAAAD9dAAAAAAAAAAGqDgAAXAIAAE7JlXnssc4/0oW6ySop5z8AAAA/fAAAAAAAAAABqw4AAFwCAABOyZV57LHOP9KFuskqKec/AAAAP3wAAAAAAAAAAawOAABcAgAATsmVeeyxzj/ShbrJKinnPwAAAD98AAAAAAAAAAGtDgAAXAIAAE7JlXnssc4/0oW6ySop5z8AAAA/jAAAAAAAAAABrg4AAFwCAAAyIzropq7OP6zSc1CbKec/AAAAPwAAAAAAAAAAAa8OAABcAgAA0YsZf4gy0D84ogQUNJ7oPwAAAD8AAAAAAAAAAAGwDgAAXAIAANGLGX+IMtA/OKIEFDSe6D8AAAA/EAAAAAAAAAABsQ4AAFwCAABCC50AgFXQP9jnWr5Wqeg/AAAAPxAAAAAAAAAAAbIOAABcAgAAJuDmSLJw0D+mCoYT6K7oPwAAAD8uAAAAAAAAAAGzDgAAXAIAAGlK4kLzidA/ruFxaNO86D8AAAA/LgAAAAAAAAABtA4AAFwCAACrtN08NKPQP7a4Xb2+yug/AAAAP00AAAAAAAAAAbUOAABcAgAANPR101fA0D+MsnRnO97oPwAAAD9NAAAAAAAAAAG2DgAAXAIAAAAJqwZe4dA/mIlgvCbs6D8AAAA/TQAAAAAAAAABtw4AAFwCAADOHeA5ZALRP6BgTBES+ug/AAAAP1wAAAAAAAAAAbgOAABcAgAAPp1ju1sl0T+oNzhm/QfpPwAAAD9cAAAAAAAAAAG5DgAAXAIAAK4c5zxTSNE/FqC5ZbEY6T8AAAA/fAAAAAAAAAABug4AAFwCAAAG3FWpHnHRP7TlDxDUI+k/AAAAP3wAAAAAAAAAAbsOAABcAgAAujB2x/iX0T+GCDtlZSnpPwAAAD98AAAAAAAAAAG8DgAAXAIAACqw+UjwutE/7JnQDy4s6T8AAAA/mwAAAAAAAAABvQ4AAFwCAAD4xC589tvRP+yZ0A8uLOk/AAAAP5sAAAAAAAAAAb4OAABcAgAArRlPmtAC0j+O3ya6UDfpPwAAAD+bAAAAAAAAAAG/DgAAXAIAAGJub7iqKdI/LCV9ZHNC6T8AAAA/ugAAAAAAAAABwA4AAFwCAAC6Ld4kdlLSPzL8aLleUOk/AAAAP7oAAAAAAAAAAcEOAABcAgAAcIL+QlB50j/SQb9jgVvpPwAAAD+6AAAAAAAAAAHCDgAAXAIAADuXM3ZWmtI/bLApubhY6T8AAAA/2QAAAAAAAAABww4AAFwCAABmQRpba7nSP6Rk6rgSYek/AAAAP9kAAAAAAAAAAcQOAABcAgAA18Cd3GLc0j/aGKu4bGnpPwAAAD/ZAAAAAAAAAAHFDgAAXAIAAC6ADEkuBdM/qjvWDf5u6T8AAAA/6QAAAAAAAAABxg4AAFwCAADj1CxnCCzTP+Lvlg1Yd+k/AAAAP+kAAAAAAAAAAccOAABcAgAA9r7+NvFQ0z9KgSy4IHrpPwAAAD8IAQAAAAAAAAHIDgAAXAIAAH7+ls0UbtM/sBLCYul86T8AAAA/CAEAAAAAAAAByQ4AAFwCAAAGPi9kOIvTPxqkVw2yf+k/AAAAPwgBAAAAAAAAAcoOAABcAgAASagqXnmk0z9KgSy4IHrpPwAAAD8oAQAAAAAAAAHLDgAAXAIAAHNSEUOOw9M/qjvWDf5u6T8AAAA/KAEAAAAAAAABzA4AAFwCAACd/Pcno+LTP0KqQGM1bOk/AAAAPygBAAAAAAAAAc0OAABcAgAAaxEtW6kD1D+kZOq4EmHpPwAAAD9HAQAAAAAAAAHODgAAXAIAADcmYo6vJNQ/DPZ/Y9tj6T8AAAA/RwEAAAAAAAABzw4AAFwCAABj0EhzxEPUP6Rk6rgSYek/AAAAP0cBAAAAAAAAAdAOAABcAgAAL+V9pspk1D+qO9YN/m7pPwAAAD9WAQAAAAAAAAHRDgAAXAIAAKBkASjCh9Q/gjXtt3qC6T8AAAA/VgEAAAAAAAAB0g4AAFwCAABseTZbyKjUP7jprbfUiuk/AAAAP3YBAAAAAAAAAdMOAABcAgAAUU6Ao/rD1D+KDNkMZpDpPwAAAD92AQAAAAAAAAHUDgAAXAIAADcjyuss39Q/wMCZDMCY6T8AAAA/dgEAAAAAAAAB1Q4AAFwCAAB6jcXlbfjUP5LjxGFRnuk/AAAAP5UBAAAAAAAAAdYOAABcAgAA0Uw0Ujkh1T9gBvC24qPpPwAAAD+VAQAAAAAAAAHXDgAAXAIAABFMjqnYT9U/MCkbDHSp6T8AAAA/lQEAAAAAAAAB2A4AAFwCAABoC/0VpHjVP9BucbaWtOk/AAAAP7QBAAAAAAAAAdkOAABcAgAANiAySaqZ1T+ikZwLKLrpPwAAAD+0AQAAAAAAAAHaDgAAXAIAAHmKLUPrstU/2EVdC4LC6T8AAAA/tAEAAAAAAAAB2w4AAFwCAACO36C1dcLVP3iLs7Wkzek/AAAAP9MBAAAAAAAAAdwOAABcAgAAjt+gtXXC1T94i7O1pM3pPwAAAD/TAQAAAAAAAAHdDgAAXAIAAI7foLV1wtU/eIuztaTN6T8AAAA/0wEAAAAAAAAB3g4AAFwCAACO36C1dcLVP3iLs7Wkzek/AAAAP9MBAAAAAAAAAd8OAABcAgAAjt+gtXXC1T94i7O1pM3pPwAAAD/TAQAAAAAAAAHgDgAAXAIAAEsQNF6YSdQ/+rhVcsNu5z8AAAA/AAAAAAAAAAAB4Q4AAFwCAABLEDRemEnUP/q4VXLDbuc/AAAAPxAAAAAAAAAAAeIOAABcAgAA/2RUfHJw1D+wg28bqKPnPwAAAD8QAAAAAAAAAAHjDgAAXAIAAIek7BKWjdQ/LprIxDLQ5z8AAAA/IAAAAAAAAAAB5A4AAFwCAAAP5ISpuarUPxRCtxiG/+c/AAAAPyAAAAAAAAAAAeUOAABcAgAAZ6PzFYXT1D9kezsXojHoPwAAAD8vAAAAAAAAAAHmDgAAXAIAAKaiTW0kAtU/gtfqak9p6D8AAAA/PwAAAAAAAAAB5w4AAFwCAABEN1l20i7VPwbFL2nFo+g/AAAAPz8AAAAAAAAAAegOAABcAgAAViErRrtT1T9W/rNn4dXoPwAAAD9eAAAAAAAAAAHpDgAAXAIAAIDLESvQctU/dlpju44N6T8AAAA/XgAAAAAAAAAB6g4AAFwCAAB+YHCILojVP5yN/mMnU+k/AAAAP14AAAAAAAAAAesOAABcAgAAfmBwiC6I1T+cjf5jJ1PpPwAAAD99AAAAAAAAAAHsDgAAXAIAAH5gcIguiNU/nI3+YydT6T8AAAA/fQAAAAAAAAAB7Q4AAFwCAAB+YHCILojVP5yN/mMnU+k/AAAAP30AAAAAAAAAAe4OAABcAgAAnmFphT9C1T9o3dsLzrHpPwAAAD8AAAAAAAAAAAHvDgAAXAIAAJ5haYU/QtU/aN3bC86x6T8AAAA/EAAAAAAAAAAB8A4AAFwCAACeYWmFP0LVP2jd2wvOsek/AAAAPxAAAAAAAAAAAfEOAABcAgAAnmFphT9C1T9o3dsLzrHpPwAAAD8vAAAAAAAAAAHyDgAAXAIAABmNcpG9D9U/8MogCkTs6T8AAAA/LwAAAAAAAAAB8w4AAFwCAAC+YmKCUPzUP/54+LMaCOo/AAAAPy8AAAAAAAAAAfQOAABcAgAAlLh7nTvd1D92uGUIuibqPwAAAD8/AAAAAAAAAAH1DgAAXAIAAMejRmo1vNQ/xPHpBtZY6j8AAAA/PwAAAAAAAAAB9g4AAFwCAADMeYmveJHUP4KT7wSmm+o/AAAAP14AAAAAAAAAAfcOAABcAgAA0k/M9Ltm1D8QWCBYB+TqPwAAAD9eAAAAAAAAAAH4DgAAXAIAANglDzr/O9Q/rMooVT9I6z8AAAA/XgAAAAAAAAAB+Q4AAFwCAAA6kQMxUQ/UP6r32qdUoes/AAAAP20AAAAAAAAAAfoOAABcAgAA4tGUxIXm0z9wcMz6D/LrPwAAAD9tAAAAAAAAAAH7DgAAXAIAALgnrt9wx9M/kMx7Tr0p7D8AAAA/jQAAAAAAAAAB/A4AAFwCAAC4J67fcMfTP5DMe069Kew/AAAAP40AAAAAAAAAAf0OAABcAgAAuCeu33DH0z+QzHtOvSnsPwAAAD+NAAAAAAAAAAH+DgAAXAIAALgnrt9wx9M/kMx7Tr0p7D8AAAA/nAAAAAAAAAA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3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6886|recordLength=146935|start=0|end=146886|audioFormat={00001610-0000-0010-8000-00AA00389B71}|audioRate=44100|muted=false|volume=0.8|fadeIn=0|fadeOut=0|videoFormat={34363248-0000-0010-8000-00AA00389B71}|videoRate=15|videoWidth=256|videoHeight=2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MAAAAWAAAABwMAAAAAAQAAACAAAAAECUlua0F0b21WMQIAAAAJBAAAAAkFAAAACQYAAAAJBwAAAAkIAAAACQkAAAAJCgAAAAkLAAAACQwAAAAJDQAAAAkOAAAACQ8AAAAJEAAAAAkRAAAACRIAAAAJEwAAAAkUAAAACRUAAAAJFgAAAA0NBQQAAAALUGVuU3Ryb2tlVjEEAAAACkF0dHJpYnV0ZXMFVHJhY2UJU3RhcnRUaW1lBFR5cGUEBAAED1BlbkF0dHJpYnV0ZXNWMQIAAAAKSW5rVHJhY2VWMQIAAAAQDEFjdGlvblR5cGVWMQIAAAACAAAACRcAAAAJGAAAADHMAAAAAAAABef///8MQWN0aW9uVHlwZVYxAQAAAAd2YWx1ZV9fAAgCAAAAAAAAAAEFAAAABAAAAAkaAAAACRsAAABMPQEAAAAAAAHk////5////wAAAAABBgAAAAQAAAAJHQAAAAkeAAAAokMBAAAAAAAB4f///+f///8AAAAAAQcAAAAEAAAACSAAAAAJIQAAAJ5PAQAAAAAAAd7////n////AAAAAAEIAAAABAAAAAkjAAAACSQAAABjVAEAAAAAAAHb////5////wAAAAABCQAAAAQAAAAJJgAAAAknAAAApKUBAAAAAAAB2P///+f///8AAAAAAQoAAAAEAAAACSkAAAAJKgAAADKoAQAAAAAAAdX////n////AAAAAAELAAAABAAAAAksAAAACS0AAADiqgEAAAAAAAHS////5////wAAAAABDAAAAAQAAAAJLwAAAAkwAAAAJK0BAAAAAAABz////+f///8AAAAAAQ0AAAAEAAAACTIAAAAJMwAAALSvAQAAAAAAAcz////n////AAAAAAEOAAAABAAAAAk1AAAACTYAAACJsQEAAAAAAAHJ////5////wAAAAABDwAAAAQAAAAJOAAAAAk5AAAAUbQBAAAAAAABxv///+f///8AAAAAARAAAAAEAAAACTsAAAAJPAAAACW2AQAAAAAAAcP////n////AAAAAAERAAAABAAAAAk+AAAACT8AAADFvwEAAAAAAAHA////5////wAAAAABEgAAAAQAAAAJQQAAAAlCAAAALMQBAAAAAAABvf///+f///8AAAAAARMAAAAEAAAACUQAAAAJRQAAACfSAQAAAAAAAbr////n////AAAAAAEUAAAABAAAAAlHAAAACUgAAAAZ2QEAAAAAAAG3////5////wAAAAABFQAAAAQAAAAJSgAAAAlLAAAAiNsBAAAAAAABtP///+f///8AAAAAARYAAAAEAAAACU0AAAAJTgAAAB7dAQAAAAAAAbH////n////AAAAAAUXAAAAD1BlbkF0dHJpYnV0ZXNWMQoAAAAHX2NvbG9yQQdfY29sb3JSB19jb2xvckcHX2NvbG9yQgpGaXRUb0N1cnZlBkhlaWdodA5JZ25vcmVQcmVzc3VyZQ1Jc0hpZ2hsaWdodGVyBVNoYXBlBVdpZHRoAAAAAAAAAAAEAAICAgIBBgEBDEJydXNoU2hhcGVWMQIAAAAGAgAAAP+AgIAAAAAAAAAAIkAAAAWw////DEJydXNoU2hhcGVWMQEAAAAHdmFsdWVfXwAIAgAAAAEAAAAAAAAAAAAiQAUYAAAACklua1RyYWNlVjEDAAAADUxpc3RgMStfaXRlbXMMTGlzdGAxK19zaXplD0xpc3RgMStfdmVyc2lvbgQAABhTaGFyZWQuSW5raW5nLklua1BvaW50W10CAAAACAgCAAAACVEAAABhAAAAYQAAAAEaAAAAFwAAAP+AgIAAAAAAAAAAIkAAAAGu////sP///wEAAAAAAAAAAAAiQAEbAAAAGAAAAAlTAAAAZQAAAGUAAAABHQAAABcAAAD/gICAAAAAAAAAACJAAAABrP///7D///8BAAAAAAAAAAAAIkABHgAAABgAAAAJVQAAAG4AAABuAAAAASAAAAAXAAAA/4CAgAAAAAAAAAAiQAAAAar///+w////AQAAAAAAAAAAACJAASEAAAAYAAAACVcAAABSAAAAUgAAAAEjAAAAFwAAAP+AgIAAAAAAAAAAIkAAAAGo////sP///wEAAAAAAAAAAAAiQAEkAAAAGAAAAAlZAAAAVQAAAFUAAAABJgAAABcAAAD/gICAAAAAAAAAACJAAAABpv///7D///8BAAAAAAAAAAAAIkABJwAAABgAAAAJWwAAAC4AAAAuAAAAASkAAAAXAAAA/4CAgAAAAAAAAAAiQAAAAaT///+w////AQAAAAAAAAAAACJAASoAAAAYAAAACV0AAAAZAAAAGQAAAAEsAAAAFwAAAP+AgIAAAAAAAAAAIkAAAAGi////sP///wEAAAAAAAAAAAAiQAEtAAAAGAAAAAlfAAAAJQAAACUAAAABLwAAABcAAAD/gICAAAAAAAAAACJAAAABoP///7D///8BAAAAAAAAAAAAIkABMAAAABgAAAAJYQAAABUAAAAVAAAAATIAAAAXAAAA/4CAgAAAAAAAAAAiQAAAAZ7///+w////AQAAAAAAAAAAACJAATMAAAAYAAAACWMAAAAjAAAAIwAAAAE1AAAAFwAAAP+AgIAAAAAAAAAAIkAAAAGc////sP///wEAAAAAAAAAAAAiQAE2AAAAGAAAAAllAAAAGAAAABgAAAABOAAAABcAAAD/gICAAAAAAAAAACJAAAABmv///7D///8BAAAAAAAAAAAAIkABOQAAABgAAAAJZwAAACEAAAAhAAAAATsAAAAXAAAA/4CAgAAAAAAAAAAiQAAAAZj///+w////AQAAAAAAAAAAACJAATwAAAAYAAAACWkAAAAXAAAAFwAAAAE+AAAAFwAAAP8AAAAAAAAAAAAAIkAAAAGW////sP///wEAAAAAAAAAAAAiQAE/AAAAGAAAAAlrAAAARwAAAEcAAAABQQAAABcAAAD/AAAAAAAAAAAAACJAAAABlP///7D///8BAAAAAAAAAAAAIkABQgAAABgAAAAJbQAAADUAAAA1AAAAAUQAAAAXAAAA/4CAgAAAAAAAAAAiQAAAAZL///+w////AQAAAAAAAAAAACJAAUUAAAAYAAAACW8AAABiAAAAYgAAAAFHAAAAFwAAAP+AgIAAAAAAAAAAIkAAAAGQ////sP///wEAAAAAAAAAAAAiQAFIAAAAGAAAAAlxAAAALgAAAC4AAAABSgAAABcAAAD/gICAAAAAAAAAACJAAAABjv///7D///8BAAAAAAAAAAAAIkABSwAAABgAAAAJcwAAABgAAAAYAAAAAU0AAAAXAAAA/4CAgAAAAAAAAAAiQAAAAYz///+w////AQAAAAAAAAAAACJAAU4AAAAYAAAACXUAAAASAAAAEgAAAAdRAAAAAAEAAACAAAAABApJbmtQb2ludFYxAgAAAAl2AAAACXcAAAAJeAAAAAl5AAAACXoAAAAJewAAAAl8AAAACX0AAAAJfgAAAAl/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DR8HUwAAAAABAAAAgAAAAAQKSW5rUG9pbnRWMQI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DRsHVQAAAAABAAAAgAAAAAQKSW5rUG9pbnRWMQIA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DRIHVwAAAAABAAAAgAAAAAQKSW5rUG9pbnRWMQIAAAAJqgEAAAmrAQAACawBAAAJrQEAAAmuAQAACa8BAAAJsAEAAAmxAQAACbIBAAAJswEAAAm0AQAACbUBAAAJtgEAAAm3AQAACbgBAAAJuQEAAAm6AQAACbsB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0uB1kAAAAAAQAAAIAAAAAECklua1BvaW50VjECAAAACfwBAAAJ/QEAAAn+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NKwdbAAAAAAEAAABAAAAABApJbmtQb2ludFYxAgA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+AgAADRIHXQAAAAABAAAAIAAAAAQKSW5rUG9pbnRWMQIAAAAJfwIAAAmAAgAACYECAAAJggIAAAmDAgAACYQCAAAJhQIAAAmGAgAACYcCAAAJiAIAAAmJAgAACYoCAAAJiwIAAAmMAgAACY0CAAAJjgIAAAmPAgAACZACAAAJkQIAAAmSAgAACZMCAAAJlAIAAAmVAgAACZYCAAAJlwIAAA0HB18AAAAAAQAAAEAAAAAECklua1BvaW50VjECAAAACZgCAAAJmQIAAAmaAgAACZsCAAAJnAIAAAmdAgAACZ4CAAAJnwIAAAmgAgAACaECAAAJogIAAAmjAgAACaQCAAAJpQIAAAmmAgAACacCAAAJqAIAAAmpAgAACaoCAAAJqwIAAAmsAgAACa0CAAAJrgIAAAmvAgAACbACAAAJsQIAAAmyAgAACbMCAAAJtAIAAAm1AgAACbYCAAAJtwIAAAm4AgAACbkCAAAJugIAAAm7AgAACbwCAAANGwdhAAAAAAEAAAAgAAAABApJbmtQb2ludFYxAgAAAAm9AgAACb4CAAAJvwIAAAnAAgAACcECAAAJwgIAAAnDAgAACcQCAAAJxQIAAAnGAgAACccCAAAJyAIAAAnJAgAACcoCAAAJywIAAAnMAgAACc0CAAAJzgIAAAnPAgAACdACAAAJ0QIAAA0LB2MAAAAAAQAAAEAAAAAECklua1BvaW50VjECAAAACdICAAAJ0wIAAAnUAgAACdUCAAAJ1gIAAAnXAgAACdgCAAAJ2QIAAAnaAgAACdsCAAAJ3AIAAAndAgAACd4CAAAJ3wIAAAngAgAACeECAAAJ4gIAAAnjAgAACeQCAAAJ5QIAAAnmAgAACecCAAAJ6AIAAAnpAgAACeoCAAAJ6wIAAAnsAgAACe0CAAAJ7gIAAAnvAgAACfACAAAJ8QIAAAnyAgAACfMCAAAJ9AIAAA0dB2UAAAAAAQAAACAAAAAECklua1BvaW50VjECAAAACfUCAAAJ9gIAAAn3AgAACfgCAAAJ+QIAAAn6AgAACfsCAAAJ/AIAAAn9AgAACf4CAAAJ/wIAAAkAAwAACQEDAAAJAgMAAAkDAwAACQQDAAAJBQMAAAkGAwAACQcDAAAJCAMAAAkJAwAACQoDAAAJCwMAAAkMAwAADQgHZwAAAAABAAAAQAAAAAQKSW5rUG9pbnRWMQIAAAAJDQMAAAkOAwAACQ8DAAAJEAMAAAkRAwAACRIDAAAJEwMAAAkUAwAACRUDAAAJFgMAAAkXAwAACRgDAAAJGQMAAAkaAwAACRsDAAAJHAMAAAkdAwAACR4DAAAJHwMAAAkgAwAACSEDAAAJIgMAAAkjAwAACSQDAAAJJQMAAAkmAwAACScDAAAJKAMAAAkpAwAACSoDAAAJKwMAAAksAwAACS0DAAANHwdpAAAAAAEAAAAgAAAABApJbmtQb2ludFYxAgAAAAkuAwAACS8DAAAJMAMAAAkxAwAACTIDAAAJMwMAAAk0AwAACTUDAAAJNgMAAAk3AwAACTgDAAAJOQMAAAk6AwAACTsDAAAJPAMAAAk9AwAACT4DAAAJPwMAAAlAAwAACUEDAAAJQgMAAAlDAwAACUQDAAANCQdrAAAAAAEAAACAAAAABApJbmtQb2ludFYxAgA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NOQdtAAAAAAEAAABAAAAABApJbmtQb2ludFYxAgA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/AwAACcADAAANCwdvAAAAAAEAAACAAAAABApJbmtQb2ludFYxAgA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kVBAAACRYEAAAJFwQAAAkYBAAACRkEAAAJGgQAAAkbBAAACRwEAAAJHQQAAAkeBAAACR8EAAAJIAQAAAkhBAAACSIEAAANHgdxAAAAAAEAAABAAAAABApJbmtQb2ludFYxAgAAAAkjBAAACSQEAAAJJQQ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DRIHcwAAAAABAAAAIAAAAAQKSW5rUG9pbnRWMQIAAAAJUQQAAAlSBAAACVMEAAAJVAQAAAlVBAAACVYEAAAJVwQAAAlYBAAACVkEAAAJWgQAAAlbBAAACVwEAAAJXQQAAAleBAAACV8EAAAJYAQAAAlhBAAACWIEAAAJYwQAAAlkBAAACWUEAAAJZgQAAAlnBAAACWgEAAANCAd1AAAAAAEAAAAgAAAABApJbmtQb2ludFYxAgAAAAlpBAAACWoEAAAJawQAAAlsBAAACW0EAAAJbgQAAAlvBAAACXAEAAAJcQQAAAlyBAAACXMEAAAJdAQAAAl1BAAACXYEAAAJdwQAAAl4BAAACXkEAAAJegQAAA0OBXYAAAAKSW5rUG9pbnRWMQQAAAABWAFZDlByZXNzdXJlRmFjdG9yCVRpbWVTdGFtcAAAAAAGBgsQAgAAABB+uzBUv+8/2CAw9kFd2j8AAAA/AAAAAAAAAAABdwAAAHYAAAAQfrswVL/vP9ggMPZBXdo/AAAAPxAAAAAAAAAAAXgAAAB2AAAAEH67MFS/7z/YIDD2QV3aPwAAAD8QAAAAAAAAAAF5AAAAdgAAADCX+oEhjO8/VNdaoMnG2T8AAAA/LwAAAAAAAAABegAAAHYAAACcMtFMjnPvP2xp52j6f9k/AAAAPy8AAAAAAAAAAXsAAAB2AAAAmpLLjuJW7z/IjYVKUTDZPwAAAD8vAAAAAAAAAAF8AAAAdgAAALxLEJ5bQO8/XPvu4DX72D8AAAA/TgAAAAAAAAABfQAAAHYAAACUIsPx4CvvP6zWRl70ztg/AAAAP04AAAAAAAAAAX4AAAB2AAAAttsHAVoV7z/AH43CjKvYPwAAAD9OAAAAAAAAAAF/AAAAdgAAAJKyulTfAO8/wGjTJiWI2D8AAAA/bQAAAAAAAAABgAAAAHYAAABGMCPbP+buP4wfCHKXbdg/AAAAP20AAAAAAAAAAYEAAAB2AAAA+q2LYaDL7j/c+l/vVUHYPwAAAD9tAAAAAAAAAAGCAAAAdgAAANKEPrUlt+4/dGjJhToM2D8AAAA/jQAAAAAAAAABgwAAAHYAAABkeV9Nt6TuP7j62p5gA9g/AAAAP40AAAAAAAAAAYQAAAB2AAAArIvuKVWU7j8s1rdsFBXYPwAAAD+NAAAAAAAAAAGFAAAAdgAAAKi760r/he4/6EOmU+4d2D8AAAA/nAAAAAAAAAABhgAAAHYAAABgCVewtXnuPyCNcQh8ONg/AAAAP5wAAAAAAAAAAYcAAAB2AAAAzHQwWnhv7j+ksZQ6yCbYPwAAAD+7AAAAAAAAAAGIAAAAdgAAABKHvzYWX+4/aB+DIaIv2D8AAAA/uwAAAAAAAAABiQAAAHYAAAASt7xXwFDuP9CxGYu9ZNg/AAAAP8sAAAAAAAAAAYoAAAB2AAAAEOe5eGpC7j8E++Q/S3/YPwAAAD/LAAAAAAAAAAGLAAAAdgAAAH5SkyItOO4//LGe27Ki2D8AAAA/2wAAAAAAAAABjAAAAHYAAADsvWzM7y3uP6zWRl70ztg/AAAAP9sAAAAAAAAAAY0AAAB2AAAAerKNZIEb7j+gjQD6W/LYPwAAAD/6AAAAAAAAAAGOAAAAdgAAAMLEHEEfC+4/ULKofJ0e2T8AAAA/+gAAAAAAAAABjwAAAHYAAAB2Eoim1f7tP3iyLc2SXNk/AAAAP/oAAAAAAAAAAZAAAAB2AAAA5H1hUJj07T9gIKEEYqPZPwAAAD8KAQAAAAAAAAGRAAAAdgAAAOStXnFC5u0/8LK8vnIW2j8AAAA/CgEAAAAAAAABkgAAAHYAAAB2on8J1NPtP1D8DMT1bto/AAAAPykBAAAAAAAAAZMAAAB2AAAAKvDqborH7T84aoD7xLXaPwAAAD8pAQAAAAAAAAGUAAAAdgAAALrkCwccte0/DI+tzvsf2z8AAAA/KQEAAAAAAAABlQAAAHYAAAC6FAkoxqbtP/Cz2qEyits/AAAAP0gBAAAAAAAAAZYAAAB2AAAAACeYBGSW7T9I/SqnteLbPwAAAD9IAQAAAAAAAAGXAAAAdgAAAGySca4mjO0/YLRpkxJE3D8AAAA/SAEAAAAAAAABmAAAAHYAAADa/UpY6YHtP4BrqH9vpdw/AAAAP2cBAAAAAAAAAZkAAAB2AAAAbMJuz9B97T/ctPiE8v3cPwAAAD9nAQAAAAAAAAGaAAAAdgAAAACHkka4ee0/uNklWClo3T8AAAA/ZwEAAAAAAAABmwAAAHYAAABIaSQCrHftP0xsQRI6290/AAAAP3cBAAAAAAAAAZwAAAB2AAAAbMJuz9B97T/k/lzMSk7ePwAAAD93AQAAAAAAAAGdAAAAdgAAAJIbuZz1g+0/MP9mbTXK3j8AAAA/lgEAAAAAAAABngAAAHYAAABIOSfhAYbtP/zaTdzTV98/AAAAP5YBAAAAAAAAAZ8AAAB2AAAAAFeVJQ6I7T9YJJ7hVrDfPwAAAD+mAQAAAAAAAAGgAAAAdgAAACSw3/Iyju0/eNvczbMR4D8AAAA/pgEAAAAAAAABoQAAAHYAAAC2RAZJcJjtP0zJDV2IOeA/AAAAP7UBAAAAAAAAAaIAAAB2AAAATNksn62i7T/87bXfyWXgPwAAAD+1AQAAAAAAAAGjAAAAdgAAAJaLwTn3ru0/aIBMSeWa4D8AAAA/3gEAAAAAAAABpAAAAHYAAABMeTJdWb/tP9QS47IA0OA/AAAAP94BAAAAAAAAAaUAAAB2AAAAvoQRxcfR7T/8EmgD9g3hPwAAAD/eAQAAAAAAAAGmAAAAdgAAAHZygugp4u0/zACZkso14T8AAAA//QEAAAAAAAABpwAAAHYAAADkfWFQmPTtPyQT7VPrS+E/AAAAP/0BAAAAAAAAAagAAAB2AAAAVolAuAYH7j+c7skhn13hPwAAAD/9AQAAAAAAAAGpAAAAdgAAAMSUHyB1Ge4/MErpl02O4T8AAAA/DQIAAAAAAAABqgAAAHYAAAAyoP6H4yvuPyABozO1seE/AAAAPw0CAAAAAAAAAasAAAB2AAAAEOe5eGpC7j94E/f01cfhPwAAAD8sAgAAAAAAAAGsAAAAdgAAADgQByXlVu4/rFzCqWPi4T8AAAA/LAIAAAAAAAABrQAAAHYAAADw/XdIR2fuPyg4n3cX9OE/AAAAPzsCAAAAAAAAAa4AAAB2AAAAqOvoa6l37j8EbxZrhPjhPwAAAD87AgAAAAAAAAGvAAAAdgAAAM4UNhgkjO4/5KWNXvH84T8AAAA/SwIAAAAAAAABsAAAAHYAAACI0qka3KruPxjvWBN/F+I/AAAAP0sCAAAAAAAAAbEAAAB2AAAAssv5pazN7j+0k77txSTiPwAAAD9qAgAAAAAAAAGyAAAAdgAAALJr/2NY6u4/cAGt1J8t4j8AAAA/agIAAAAAAAABswAAAHYAAACSsrpU3wDvP5TKNeEyKeI/AAAAP2oCAAAAAAAAAbQAAAB2AAAAAL6ZvE0T7z+0k77txSTiPwAAAD96AgAAAAAAAAG1AAAAdgAAAHDJeCS8Je8/2FxH+lgg4j8AAAA/egIAAAAAAAABtgAAAHYAAADg1FeMKjjvPxjvWBN/F+I/AAAAP5kCAAAAAAAAAbcAAAB2AAAAKofsJnRE7z8EbxZrhPjhPwAAAD+ZAgAAAAAAAAG4AAAAdgAAACpX7wXKUu8/jJM5ndDm4T8AAAA/mQIAAAAAAAABuQAAAHYAAAB2CYSgE1/vPxS4XM8c1eE/AAAAP7gCAAAAAAAAAboAAAB2AAAACp6q9lBp7z9kk7RM26jhPwAAAD+4AgAAAAAAAAG7AAAAdgAAACz39MN1b+8/cNz6sHOF4T8AAAA/uAIAAAAAAAABvAAAAHYAAAAKbq3VpnfvPziTL/zlauE/AAAAP9gCAAAAAAAAAb0AAAB2AAAAViBCcPCD7z8kE+1T60vhPwAAAD/YAgAAAAAAAAG+AAAAdgAAAOi0aMYtju8/VCW8xBYk4T8AAAA/2AIAAAAAAAABvwAAAHYAAAAyZ/1gd5rvP4A3izVC/OA/AAAAP+cCAAAAAAAAAcAAAAB2AAAAVsBHLpyg7z+QgNGZ2tjgPwAAAD/nAgAAAAAAAAHBAAAAdgAAAHwZkvvApu8/fACP8d+54D8AAAA/BwMAAAAAAAABwgAAAHYAAACgctzI5azvP6wSXmILkuA/AAAAPwcDAAAAAAAAAcMAAAB2AAAADq64Uf6w7z+Ykhu6EHPgPwAAAD8WAwAAAAAAAAHEAAAAdgAAAMbLJpYKs+8/pNthHqlP4D8AAAA/FgMAAAAAAAABxQAAAHYAAAB86ZTaFrXvP5BbH3auMOA/AAAAPyYDAAAAAAAAAcYAAAB2AAAAfOmU2ha17z+8be7m2QjgPwAAAD8mAwAAAAAAAAHHAAAAdgAAAHzplNoWte8/kG1pluTK3z8AAAA/RQMAAAAAAAAByAAAAHYAAAAOrrhR/rDvP8iRgidGPd8/AAAAP0UDAAAAAAAAAckAAAB2AAAA6lRuhNmq7z/IbNADGpXePwAAAD9VAwAAAAAAAAHKAAAAdgAAAMT7I7e0pO8/zEce4O3s3T8AAAA/VQMAAAAAAAABywAAAHYAAADqhGulg5zvP8QibLzBRN0/AAAAP2QDAAAAAAAAAcwAAAB2AAAAMJf6gSGM7z/4RoVNI7fcPwAAAD9kAwAAAAAAAAHNAAAAdgAAAHapiV6/e+8/+CHTKfcO3D8AAAA/dAMAAAAAAAABzgAAAHYAAACaYs5tOGXvP0CPMh/xXds/AAAAP3QDAAAAAAAAAc8AAAB2AAAATuA29JhK7z90/JEU66zaPwAAAD+TAwAAAAAAAAHQAAAAdgAAAARen3r5L+8/NEXO15gN2j8AAAA/kwMAAAAAAAAB0QAAAHYAAAAAvpm8TRPvP6Sysh2Imtk/AAAAP5MDAAAAAAAAAdIAAAB2AAAAjhK1ljPk7j9EaWIYBULZPwAAAD+yAwAAAAAAAAHTAAAAdgAAAPYNhqP0ru4/XPvu4DX72D8AAAA/sgMAAAAAAAAB1AAAAHYAAAD2DYaj9K7uP1z77uA1+9g/AAAAP7IDAAAAAAAAAdUAAAB2AAAA9g2Go/Su7j9c++7gNfvYPwAAAD+yAwAAAAAAAAHWAAAAdgAAAPYNhqP0ru4/XPvu4DX72D8AAAA/0gMAAAAAAAAB1wAAAHYAAABaNEQtS7vpP/AIdpRKDb8/AAAAPwAAAAAAAAAAAdgAAAB2AAAAWjRELUu76T/wCHaUSg2/PwAAAD8QAAAAAAAAAAHZAAAAdgAAAFo0RC1Lu+k/8Ah2lEoNvz8AAAA/EAAAAAAAAAAB2gAAAHYAAABaNEQtS7vpP/AIdpRKDb8/AAAAPy8AAAAAAAAAAdsAAAB2AAAAWjRELUu76T/wCHaUSg2/PwAAAD8vAAAAAAAAAAHcAAAAdgAAAFo0RC1Lu+k/8Ah2lEoNvz8AAAA/LwAAAAAAAAAB3QAAAHYAAABaNEQtS7vpP/AIdpRKDb8/AAAAPy8AAAAAAAAAAd4AAAB2AAAAWjRELUu76T/wCHaUSg2/PwAAAD8vAAAAAAAAAAHfAAAAdgAAAFo0RC1Lu+k/8Ah2lEoNvz8AAAA/LwAAAAAAAAAB4AAAAHYAAABaNEQtS7vpP/AIdpRKDb8/AAAAP04AAAAAAAAAAeEAAAB2AAAAWjRELUu76T/wCHaUSg2/PwAAAD9OAAAAAAAAAAHiAAAAdgAAAFo0RC1Lu+k/8Ah2lEoNvz8AAAA/TgAAAAAAAAAB4wAAAHYAAABaNEQtS7vpP/AIdpRKDb8/AAAAP04AAAAAAAAAAeQAAAB2AAAAWjRELUu76T/wCHaUSg2/PwAAAD9OAAAAAAAAAAHlAAAAdgAAAFo0RC1Lu+k/8Ah2lEoNvz8AAAA/TgAAAAAAAAAB5gAAAHYAAABaNEQtS7vpP/AIdpRKDb8/AAAAP14AAAAAAAAAAecAAAB2AAAAWjRELUu76T/wCHaUSg2/PwAAAD9eAAAAAAAAAAHoAAAAdgAAAH69ixsas+k/UHSZw8R0uz8AAAA/vAAAAAAAAAAB6QAAAHYAAACiRtMJ6arpP7C8y+WHWbo/AAAAP7wAAAAAAAAAAeoAAAB2AAAAyM8a+Lei6T9ATkRs4xq5PwAAAD+8AAAAAAAAAAHrAAAAdgAAAHwdhl1uluk/kE0wKg4juD8AAAA/ywAAAAAAAAAB7AAAAHYAAACeps1LPY7pP9BMHOg4K7c/AAAAP8sAAAAAAAAAAe0AAAB2AAAAxC8VOgyG6T8wA8JBy1a2PwAAAD/qAAAAAAAAAAHuAAAAdgAAAOa4XCjbfek/oJQ6yCYYtT8AAAA/6gAAAAAAAAAB7wAAAHYAAAAKQqQWqnXpP/BK4CG5Q7Q/AAAAP+oAAAAAAAAAAfAAAAB2AAAAnAbIjZFx6T8wuD8Xs5KzPwAAAD8KAQAAAAAAAAHxAAAAdgAAAHitfcBsa+k/kAByOXZ3sj8AAAA/CgEAAAAAAAAB8gAAAHYAAACcNsWuO2PpPyCS6r/ROLE/AAAAPwoBAAAAAAAAAfMAAAB2AAAAdt164RZd6T8gR8aMWvSvPwAAAD8pAQAAAAAAAAH0AAAAdgAAAAainlj+WOk/wLMRQH9Lrj8AAAA/KQEAAAAAAAAB9QAAAHYAAADkSFSL2VLpP6BEdoQFFaw/AAAAPykBAAAAAAAAAfYAAAB2AAAAvu8JvrRM6T8AjaimyPmqPwAAAD9IAQAAAAAAAAH3AAAAdgAAAFC0LTWcSOk/IENOAFslqj8AAAA/SAEAAAAAAAAB+AAAAHYAAABQ5CpWRjrpP8AdDetOw6g/AAAAP0gBAAAAAAAAAfkAAAB2AAAABjKWu/wt6T8g1LJE4e6nPwAAAD9nAQAAAAAAAAH6AAAAdgAAAJQmt1OOG+k/oK5xL9WMpj8AAAA/ZwEAAAAAAAAB+wAAAHYAAAC43/tiBwXpP8BA/vcFRqY/AAAAP2cBAAAAAAAAAfwAAAB2AAAAkLautozw6D/A0orANv+lPwAAAD93AQAAAAAAAAH9AAAAdgAAAPxRhYH51+g/wNKKwDb/pT8AAAA/dwEAAAAAAAAB/gAAAHYAAACwz+0HWr3oP8BA/vcFRqY/AAAAP5YBAAAAAAAAAf8AAAB2AAAAQvQLwZWc6D8g1LJE4e6nPwAAAD+WAQAAAAAAAAEAAQAAdgAAAIY2mL7dfeg/oPnzWe1QqT8AAAA/pgEAAAAAAAABAQEAAHYAAADw0W6JSmXoP8DWAk02zqs/AAAAP6YBAAAAAAAAAQIBAAB2AAAAFIuzmMNO6D8ARp4IsASuPwAAAD+2AQAAAAAAAAEDAQAAdgAAADRE+Kc8OOg/QGvfHbxmrz8AAAA/tgEAAAAAAAABBAEAAHYAAABY/Ty3tSHoPyCS6r/ROLE/AAAAP8UBAAAAAAAAAQUBAAB2AAAAxpgTgiIJ6D9wJZ8MreGyPwAAAD/FAQAAAAAAAAEGAQAAdgAAAJxvxtWn9Oc/wCbHkFfRtD8AAAA/5AEAAAAAAAABBwEAAHYAAAB4RnkpLeDnPxAo7xQCwbY/AAAAP+QBAAAAAAAAAQgBAAB2AAAABjuawb7N5z+w37zyPty3PwAAAD/0AQAAAAAAAAEJAQAAdgAAAOIRTRVEuec/ELy3o7JhuT8AAAA/9AEAAAAAAAABCgEAAHYAAAAoJNzx4ajnP2AGJoz1Lbs/AAAAPwQCAAAAAAAAAQsBAAB2AAAAuhj9iXOW5z/A4iA9abO8PwAAAD8EAgAAAAAAAAEMAQAAdgAAAHBmaO8piuc/MORIwROjvj8AAAA/IwIAAAAAAAABDQEAAHYAAAAmtNNU4H3nPziX21SrN8A/AAAAPyMCAAAAAAAAAQ4BAAB2AAAAAFuJh7t35z9Qc8xkNEHBPwAAAD8jAgAAAAAAAAEPAQAAdgAAAEY9G0Ovdec/eJgD2VUnwj8AAAA/QgIAAAAAAAABEAEAAHYAAAAAW4mHu3fnP7C9Ok13DcM/AAAAP0ICAAAAAAAAAREBAAB2AAAAbpZlENR75z9wUNtXfb7DPwAAAD9CAgAAAAAAAAESAQAAdgAAAJLvr934gec/KON7YoNvxD8AAAA/YQIAAAAAAAABEwEAAHYAAAC4SPqqHYjnP2BR+To9MsU/AAAAP2ECAAAAAAAAARQBAAB2AAAASt0gAVuS5z8g5JlFQ+PFPwAAAD9hAgAAAAAAAAEVAQAAdgAAAJSPtZuknuc/aJtdgpWCxj8AAAA/cQIAAAAAAAABFgEAAHYAAABOfSa/Bq/nPxgu/oybM8c/AAAAP3ECAAAAAAAAARcBAAB2AAAABmuX4mi/5z/Yd1gzCQjIPwAAAD+QAgAAAAAAAAEYAQAAdgAAAL5YCAbLz+c/CJ2PpyruyD8AAAA/kAIAAAAAAAABGQEAAHYAAAAuZOdtOeLnP0ALDYDksMk/AAAAP5ACAAAAAAAAARoBAAB2AAAAMDTqTI/w5z/4na2K6mHKPwAAAD+wAgAAAAAAAAEbAQAAdgAAADAE7Svl/uc/qDBOlfASyz8AAAA/sAIAAAAAAAABHAEAAHYAAAA01O8KOw3oP/DnEdJCsss/AAAAP7ACAAAAAAAAAR0BAAB2AAAAot/Ocqkf6D8YDUlGZJjMPwAAAD/PAgAAAAAAAAEeAQAAdgAAABDrrdoXMug/UDKAuoV+zT8AAAA/zwIAAAAAAAABHwEAAHYAAAA4FPuGkkboP4BXty6nZM4/AAAAP88CAAAAAAAAASABAAB2AAAAph/a7gBZ6D+4Dntr+QPPPwAAAD/eAgAAAAAAAAEhAQAAdgAAADyEAySUceg/cFjVEWfYzz8AAAA/3gIAAAAAAAABIgEAAHYAAACqj+KLAoToP2Csb9koKtA/AAAAP/4CAAAAAAAAASMBAAB2AAAAitadfIma6D9AGuMQ+HDQPwAAAD/+AgAAAAAAAAEkAQAAdgAAAK7/6igEr+g/8D6Lkzmd0D8AAAA/DQMAAAAAAAABJQEAAHYAAABCZBRel8foP2waaGHtrtA/AAAAPw0DAAAAAAAAASYBAAB2AAAAIqvPTh7e6D9g0SH9VNLQPwAAAD8dAwAAAAAAAAEnAQAAdgAAALYP+YOx9ug/YNEh/VTS0D8AAAA/HQMAAAAAAAABKAEAAHYAAADcOEYwLAvpP+T1RC+hwNA/AAAAPy0DAAAAAAAAASkBAAB2AAAAun8BIbMh6T800ZysX5TQPwAAAD8tAwAAAAAAAAEqAQAAdgAAAJjGvBE6OOk/hKz0KR5o0D8AAAA/TAMAAAAAAAABKwEAAHYAAAB0DXgCwU7pPxgaXsACM9A/AAAAP0wDAAAAAAAAASwBAAB2AAAA5hhXai9h6T/oM7LfGurPPwAAAD9bAwAAAAAAAAEtAQAAdgAAAMJfElu2d+k/OOpXOa0Vzz8AAAA/WwMAAAAAAAABLgEAAHYAAAAwa/HCJIrpP4ig/ZI/Qc4/AAAAP2sDAAAAAAAAAS8BAAB2AAAAELKss6ug6T8Ye7x9M9/MPwAAAD9rAwAAAAAAAAEwAQAAdgAAAFpkQU71rOk/wHmU+Yjvyj8AAAA/igMAAAAAAAABMQEAAHYAAADs+GekMrfpP5gK+T0Pucg/AAAAP4oDAAAAAAAAATIBAAB2AAAAWjRELUu76T9ACdG5ZMnGPwAAAD+KAwAAAAAAAAEzAQAAdgAAAKQW1ug+uek/eOOFA27rxD8AAAA/qgMAAAAAAAABNAEAAHYAAABaZEFO9azpP7C9Ok13DcM/AAAAP6oDAAAAAAAAATUBAAB2AAAAxv8XGWKU6T9ovBLJzB3BPwAAAD+qAwAAAAAAAAE2AQAAdgAAAApCpBaqdek/QL8b7tw4vj8AAAA/xwMAAAAAAAABNwEAAHYAAAC+vwydClvpP7C8y+WHWbo/AAAAP8cDAAAAAAAAATgBAAB2AAAAKlvjZ3dC6T/wlWJM0Qe3PwAAAD/HAwAAAAAAAAE5AQAAdgAAACpb42d3Quk/8JViTNEHtz8AAAA/1gMAAAAAAAABOgEAAHYAAAAqW+Nnd0LpP/CVYkzRB7c/AAAAP9YDAAAAAAAAATsBAAB2AAAAKlvjZ3dC6T/wlWJM0Qe3PwAAAD/WAwAAAAAAAAE8AQAAdgAAAILKg4OJQuI/EAc6zsolvD8AAAA/AAAAAAAAAAABPQEAAHYAAACCyoODiULiPxAHOs7KJbw/AAAAPxAAAAAAAAAAAT4BAAB2AAAAgsqDg4lC4j8QBzrOyiW8PwAAAD8QAAAAAAAAAAE/AQAAdgAAAILKg4OJQuI/EAc6zsolvD8AAAA/HwAAAAAAAAABQAEAAHYAAACCyoODiULiPxAHOs7KJbw/AAAAPx8AAAAAAAAAAUEBAAB2AAAAgsqDg4lC4j8QBzrOyiW8PwAAAD8/AAAAAAAAAAFCAQAAdgAAADq49KbrUuI/cHJd/USNuD8AAAA/PwAAAAAAAAABQwEAAHYAAADw1WLr91TiP8BxSbtvlbc/AAAAPz8AAAAAAAAAAUQBAAB2AAAAqPPQLwRX4j9ATAimYzO2PwAAAD9OAAAAAAAAAAFFAQAAdgAAAPDVYuv3VOI/cHAhN8WltT8AAAA/TgAAAAAAAAABRgEAAHYAAACCmoZi31DiP8Amx5BX0bQ/AAAAP20AAAAAAAAAAUcBAAB2AAAApiPOUK5I4j8wJrNOgtmzPwAAAD9tAAAAAAAAAAFIAQAAdgAAAMqsFT99QOI/cJMSRHwosz8AAAA/bQAAAAAAAAABSQEAAHYAAAA4GO/oPzbiP5AAcjl2d7I/AAAAP40AAAAAAAAAAUoBAAB2AAAAooPIkgIs4j/Akv4BpzCyPwAAAD+NAAAAAAAAAAFLAQAAdgAAAMY8DaJ7FeI/IJLqv9E4sT8AAAA/jQAAAAAAAAABTAEAAHYAAAAy2ONs6PzhPzAkd4gC8rA/AAAAP6wAAAAAAAAAAU0BAAB2AAAAwvwBJiTc4T9QtgNRM6uwPwAAAD+sAAAAAAAAAAFOAQAAdgAAAAg/jiNsveE/cJHWffxAsD8AAAA/vAAAAAAAAAABTwEAAHYAAAAq+NIy5abhP2D/SbXLh7A/AAAAP7wAAAAAAAAAAVABAAB2AAAAKFjNdDmK4T9QtgNRM6uwPwAAAD/LAAAAAAAAAAFRAQAAdgAAACS4x7aNbeE/MCR3iALysD8AAAA/ywAAAAAAAAABUgEAAHYAAABq+lO01U7hPxBJpFs5XLE/AAAAP+oAAAAAAAAAAVMBAAB2AAAA1pUqf0I24T/wtheTCKOxPwAAAD/qAAAAAAAAAAFUAQAAdgAAAEIxAUqvHeE/oEm4nQ5Usj8AAAA/6gAAAAAAAAABVQEAAHYAAAAcCLSdNAnhP3Alnwyt4bI/AAAAP/oAAAAAAAAAAVYBAAB2AAAA9N5m8bn04D9AAYZ7S2+zPwAAAD/6AAAAAAAAAAFXAQAAdgAAAGB6Pbwm3OA/MCazToLZsz8AAAA/GQEAAAAAAAABWAEAAHYAAADMFRSHk8PgP/BK4CG5Q7Q/AAAAPxkBAAAAAAAAAVkBAAB2AAAANrHqUQCr4D+w3YAsv/S0PwAAAD8ZAQAAAAAAAAFaAQAAdgAAAKJMwRxtkuA/gLlnm12CtT8AAAA/OQEAAAAAAAABWwEAAHYAAADEBQYs5nvgPzADwkHLVrY/AAAAPzkBAAAAAAAAAVwBAAB2AAAADBiVCIRr4D8QKO8UAsG2PwAAAD85AQAAAAAAAAFdAQAAdgAAAFQqJOUhW+A/sN+88j7ctz8AAAA/SAEAAAAAAAABXgEAAHYAAACcPLPBv0rgP0BORGzjGrk/AAAAP0gBAAAAAAAAAV8BAAB2AAAAnGyw4mk84D8A4eR26cu5PwAAAD9nAQAAAAAAAAFgAQAAdgAAAJicrQMULuA/kOH4uL7Duj8AAAA/ZwEAAAAAAAABYQEAAHYAAAAECIet1iPgPxAHOs7KJbw/AAAAP3cBAAAAAAAAAWIBAAB2AAAAKJHOm6Ub4D+gdcFHb2S9PwAAAD93AQAAAAAAAAFjAQAAdgAAAE4aFop0E+A/AFK8+OLpvj8AAAA/ewEAAAAAAAABZAEAAHYAAAC6he8zNwngPyAFT4x6fsA/AAAAP3sBAAAAAAAAAWUBAAB2AAAA4Ka1Mtv53z+wvBxqt5nBPwAAAD+aAQAAAAAAAAFmAQAAdgAAALx9aIZg5d8/YL0wrIyRwj8AAAA/mgEAAAAAAAABZwEAAHYAAAAAkPdi/tTfP4jiZyCud8M/AAAAP5oBAAAAAAAAAWgBAAB2AAAAJBk/Uc3M3z+4B5+Uz13EPwAAAD+5AQAAAAAAAAFpAQAAdgAAALTdYsi0yN8/UAiz1qRVxT8AAAA/uQEAAAAAAAABagEAAHYAAAC03WLItMjfP4At6krGO8Y/AAAAP7kBAAAAAAAAAWsBAAB2AAAAkFQb2uXQ3z8YLv6MmzPHPwAAAD/YAQAAAAAAAAFsAQAAdgAAAACQ92L+1N8/OMGoOIxgyD8AAAA/2AEAAAAAAAABbQEAAHYAAADcBrB0L93fP1idmUgVask/AAAAP9gBAAAAAAAAAW4BAAB2AAAAKLlED3np3z9weYpYnnPKPwAAAD/oAQAAAAAAAAFvAQAAdgAAAEzikbvz/d8/eAw1BI+gyz8AAAA/6AEAAAAAAAABcAEAAHYAAAC6he8zNwngP6joJRQYqsw/AAAAPwcCAAAAAAAAAXEBAAB2AAAAThoWinQT4D84oPPxVMXNPwAAAD8HAgAAAAAAAAFyAQAAdgAAAOCuPOCxHeA/WMUqZnarzj8AAAA/BwIAAAAAAAABcwEAAHYAAAAqYdF6+yngPzjqVzmtFc8/AAAAPycCAAAAAAAAAXQBAAB2AAAAKjHUWVE44D+I6mHal5HPPwAAAD8nAgAAAAAAAAF1AQAAdgAAAC4B1zinRuA/6DOy3xrqzz8AAAA/JwIAAAAAAAABdgEAAHYAAAAu0dkX/VTgPxgaXsACM9A/AAAAP0YCAAAAAAAAAXcBAAB2AAAAnty4f2tn4D/IPgZDRF/QPwAAAD9GAgAAAAAAAAF4AQAAdgAAAFbKKaPNd+A/NNGcrF+U0D8AAAA/RgIAAAAAAAABeQEAAHYAAAAOuJrGL4jgPyiIVkjHt9A/AAAAP1UCAAAAAAAAAXoBAAB2AAAAWGovYXmU4D8cPxDkLtvQPwAAAD9VAgAAAAAAAAF7AQAAdgAAAMh1DsnnpuA/jNGmTUoQ0T8AAAA/dQIAAAAAAAABfAEAAHYAAACAY3/sSbfgP7jRK54/TtE/AAAAP3UCAAAAAAAAAX0BAAB2AAAApozMmMTL4D90PxqFGVfRPwAAAD91AgAAAAAAAAF+AQAAdgAAABaYqwAz3uA/qIjlOadx0T8AAAA/lAIAAAAAAAABfwEAAHYAAADQhRwkle7gP2T20yCBetE/AAAAP5QCAAAAAAAAAYABAAB2AAAAhnONR/f+4D8kZMIHW4PRPwAAAD+UAgAAAAAAAAGBAQAAdgAAANIlIuJAC+E/WK2NvOid0T8AAAA/swIAAAAAAAABggEAAHYAAABmiksX1CPhP5w/n9UOldE/AAAAP7MCAAAAAAAAAYMBAAB2AAAA/O50TGc84T+oiOU5p3HRPwAAAD+zAgAAAAAAAAGEAQAAdgAAACIYwvjhUOE/qIjlOadx0T8AAAA/0gIAAAAAAAABhQEAAHYAAAAi6MTXN1/hPzCtCGzzX9E/AAAAP9ICAAAAAAAAAYYBAAB2AAAA3NU1+5lv4T8wrQhs81/RPwAAAD/SAgAAAAAAAAGHAQAAdgAAAN6lONrvfeE/dD8ahRlX0T8AAAA/4gIAAAAAAAABiAEAAHYAAABMsRdCXpDhP4CIYOmxM9E/AAAAP+ICAAAAAAAAAYkBAAB2AAAAvLz2qcyi4T9ciNuYvPXQPwAAAD8BAwAAAAAAAAGKAQAAdgAAAOLlQ1ZHt+E/YNEh/VTS0D8AAAA/AQMAAAAAAAABiwEAAHYAAAAsmNjwkMPhP3hjrsWFi9A/AAAAPwEDAAAAAAAAAYwBAAB2AAAAUsElnQvY4T9UYyl1kE3QPwAAAD8hAwAAAAAAAAGNAQAAdgAAAFaRKHxh5uE/bPW1PcEG0D8AAAA/IQMAAAAAAAABjgEAAHYAAACgQ70Wq/LhPxhYy3B8XM8/AAAAPyEDAAAAAAAAAY8BAAB2AAAAWDEuOg0D4j/IV8HPkeDOPwAAAD9AAwAAAAAAAAGQAQAAdgAAABAfn11vE+I/EMUgxYsvzj8AAAA/QAMAAAAAAAABkQEAAHYAAACis8WzrB3iP1AygLqFfs0/AAAAP0ADAAAAAAAAAZIBAAB2AAAANkjsCeon4j+o6CUUGKrMPwAAAD9PAwAAAAAAAAGTAQAAdgAAAMjcEmAnMuI/4J7LbarVyz8AAAA/TwMAAAAAAAABlAEAAHYAAABccTm2ZDziP1Dn/Y9tuso/AAAAP38DAAAAAAAAAZUBAAB2AAAA8AVgDKJG4j9YnZlIFWrJPwAAAD9/AwAAAAAAAAGWAQAAdgAAAMx8GB7TTuI/SArvnCQ9yD8AAAA/jgMAAAAAAAABlwEAAHYAAABgET90EFniP5gJ21pPRcc/AAAAP44DAAAAAAAAAZgBAAB2AAAAhGqJQTVf4j+ALepKxjvGPwAAAD+eAwAAAAAAAAGZAQAAdgAAADyI94VBYeI/SL9scgx5xT8AAAA/ngMAAAAAAAABmgEAAHYAAAA8iPeFQWHiPxBR75lStsQ/AAAAP70DAAAAAAAAAZsBAAB2AAAAzkwb/Shd4j9oB5Xz5OHDPwAAAD+9AwAAAAAAAAGcAQAAdgAAAIKahmLfUOI/wAaBsQ/qwj8AAAA/vQMAAAAAAAABnQEAAHYAAADwBWAMokbiPxAGbW868sE/AAAAP80DAAAAAAAAAZ4BAAB2AAAA7jVdLUw44j8Ic8LDScXAPwAAAD/NAwAAAAAAAAGfAQAAdgAAAIAqfsXdJeI/EJsCXXvGvj8AAAA/7AMAAAAAAAABoAEAAHYAAABYATEZYxHiP1B0mcPEdLs/AAAAP+wDAAAAAAAAAaEBAAB2AAAA6PVRsfT+4T+Au6Nh3Wm4PwAAAD/8AwAAAAAAAAGiAQAAdgAAAFaRKHxh5uE/YN6UbpTstT8AAAA//AMAAAAAAAABowEAAHYAAADkhUkU89PhPxDdbOrp/LM/AAAAPwsEAAAAAAAAAaQBAAB2AAAA4uVDVke34T9wJZ8MreGyPwAAAD8LBAAAAAAAAAGlAQAAdgAAAN51O7lFjOE/kG7lcEW+sj8AAAA/KwQAAAAAAAABpgEAAHYAAAC03OVvyUzhPwCUJoZRILQ/AAAAPysEAAAAAAAAAacBAAB2AAAAtNzlb8lM4T8AlCaGUSC0PwAAAD8rBAAAAAAAAAGoAQAAdgAAALTc5W/JTOE/AJQmhlEgtD8AAAA/KwQAAAAAAAABqQEAAHYAAAC03OVvyUzhPwCUJoZRILQ/AAAAP0oEAAAAAAAAAaoBAAB2AAAAyNxzdqvt1T/wCHaUSg2/PwAAAD8AAAAAAAAAAAGrAQAAdgAAAMjcc3ar7dU/8Ah2lEoNvz8AAAA/DwAAAAAAAAABrAEAAHYAAADI3HN2q+3VP/AIdpRKDb8/AAAAPw8AAAAAAAAAAa0BAAB2AAAAyNxzdqvt1T/wCHaUSg2/PwAAAD8uAAAAAAAAAAGuAQAAdgAAAMjcc3ar7dU/8Ah2lEoNvz8AAAA/LgAAAAAAAAABrwEAAHYAAADI3HN2q+3VP/AIdpRKDb8/AAAAPy4AAAAAAAAAAbABAAB2AAAAyNxzdqvt1T/wCHaUSg2/PwAAAD8uAAAAAAAAAAGxAQAAdgAAAMjcc3ar7dU/8Ah2lEoNvz8AAAA/LgAAAAAAAAABsgEAAHYAAADI3HN2q+3VP/AIdpRKDb8/AAAAPy4AAAAAAAAAAbMBAAB2AAAAyNxzdqvt1T/wCHaUSg2/PwAAAD8+AAAAAAAAAAG0AQAAdgAAAMjcc3ar7dU/8Ah2lEoNvz8AAAA/PgAAAAAAAAABtQEAAHYAAADI3HN2q+3VP/AIdpRKDb8/AAAAPz4AAAAAAAAAAbYBAAB2AAAACq/31vGj1T9gCGJSdRW+PwAAAD99AAAAAAAAAAG3AQAAdgAAAHRKzqFei9U/cOM0fz6rvT8AAAA/fQAAAAAAAAABuAEAAHYAAABQIYH143bVP9ArZ6EBkLw/AAAAP5wAAAAAAAAAAbkBAAB2AAAAJvgzSWli1T9QdJnDxHS7PwAAAD+cAAAAAAAAAAG6AQAAdgAAAJSTChTWSdU/wAUSSiA2uj8AAAA/nAAAAAAAAAABuwEAAHYAAABsar1nWzXVP0BORGzjGrk/AAAAP6sAAAAAAAAAAbwBAAB2AAAARkFwu+Ag1T9wBOrFdUa4PwAAAD+rAAAAAAAAAAG9AQAAdgAAANZljnQcANU/wHFJu2+Vtz8AAAA/ywAAAAAAAAABvgEAAHYAAABmiqwtWN/UPyC6e90yerY/AAAAP8sAAAAAAAAAAb8BAAB2AAAAhnPuXXu61D9QlU4K/A+2PwAAAD/LAAAAAAAAAAHAAQAAdgAAAPAOxSjoodQ/kAKu//VetT8AAAA/6gAAAAAAAAABwQEAAHYAAACCM+PhI4HUP5ACrv/1XrU/AAAAP+oAAAAAAAAAAcIBAAB2AAAAohwlEkdc1D+gS/Rjjju1PwAAAD/qAAAAAAAAAAHDAQAAdgAAAMIFZ0JqN9Q/oEv0Y447tT8AAAA/CQEAAAAAAAABxAEAAHYAAACaPBTYQwbUP9BvDfXvrbQ/AAAAPwkBAAAAAAAAAcUBAAB2AAAAcHPBbR3V0z/wSuAhuUO0PwAAAD8JAQAAAAAAAAHGAQAAdgAAACIhJxUorNM/EN1s6un8sz8AAAA/KAEAAAAAAAABxwEAAHYAAABGCmlFS4fTPxDdbOrp/LM/AAAAPygBAAAAAAAAAcgBAAB2AAAA1C6H/oZm0z/wSuAhuUO0PwAAAD8oAQAAAAAAAAHJAQAAdgAAAIbc7KWRPdM/EN1s6un8sz8AAAA/OAEAAAAAAAABygEAAHYAAADu172yUgjTPwCUJoZRILQ/AAAAPzgBAAAAAAAAAcsBAAB2AAAAfFzWreLK0j8AApq9IGe0PwAAAD9XAQAAAAAAAAHMAQAAdgAAAORXp7qjldI/oEv0Y447tT8AAAA/VwEAAAAAAAABzQEAAHYAAADgF5w+TFzSPyC6e90yerY/AAAAP1cBAAAAAAAAAc4BAAB2AAAAJIolXT4v0j/Quo8fCHK3PwAAAD93AQAAAAAAAAHPAQAAdgAAANg3iwRJBtI/cHJd/USNuD8AAAA/dwEAAAAAAAAB0AEAAHYAAAD4IM00bOHRPwDh5Hbpy7k/AAAAP3cBAAAAAAAAAdEBAAB2AAAAPJNWU1600T+AmLJUJue6PwAAAD+WAQAAAAAAAAHSAQAAdgAAAMy3dAyak9E/0CtnoQGQvD8AAAA/lgEAAAAAAAAB0wEAAHYAAACkjidgH3/RP3BRqLYN8r0/AAAAP5YBAAAAAAAAAdQBAAB2AAAAXNySxdVy0T/wvy8wsjC/PwAAAD+lAQAAAAAAAAHVAQAAdgAAAFg8jQcqVtE/mOArWi6QwD8AAAA/pQEAAAAAAAAB1gEAAHYAAAAyE0Bbr0HRP6Bz1gUfvcE/AAAAP8MBAAAAAAAAAdcBAAB2AAAAxNdj0pY90T/YT8cVqMbCPwAAAD/DAQAAAAAAAAHYAQAAdgAAAFich0l+OdE/4OJxwZjzwz8AAAA/wwEAAAAAAAAB2QEAAHYAAABYnIdJfjnRP+h1HG2JIMU/AAAAP+IBAAAAAAAAAdoBAAB2AAAAWJyHSX450T/wCMcYek3GPwAAAD/iAQAAAAAAAAHbAQAAdgAAAKBOHOTHRdE/AFMrYNKdxz8AAAA/4gEAAAAAAAAB3AEAAHYAAACAZdqzpGrRP+AKA9/5NMk/AAAAPwECAAAAAAAAAd0BAAB2AAAAXnyYg4GP0T/QwtpdIczKPwAAAD8BAgAAAAAAAAHeAQAAdgAAADyTVlNetNE/sHqy3EhjzD8AAAA/AQIAAAAAAAAB3wEAAHYAAAAcqhQjO9nRP9hWo+zRbM0/AAAAPyACAAAAAAAAAeABAAB2AAAAaPyuezAC0j/g6U2YwpnOPwAAAD8gAgAAAAAAAAHhAQAAdgAAAG48uveHO9I/oHzuoshKzz8AAAA/IAIAAAAAAAAB4gEAAHYAAADgt6H893jSP2APj63O+88/AAAAP0ACAAAAAAAAAeMBAAB2AAAAMKpBE5m+0j+kPoHyTiHQPwAAAD9AAgAAAAAAAAHkAQAAdgAAAO7XvbJSCNM/VGMpdZBN0D8AAAA/QAIAAAAAAAAB5QEAAHYAAADQjoFA20nTPwzRF1xqVtA/AAAAP08CAAAAAAAAAeYBAAB2AAAAIIEhV3yP0z+Y9TqOtkTQPwAAAD9PAgAAAAAAAAHnAQAAdgAAAJT8CFzszNM/YKxv2Sgq0D8AAAA/bwIAAAAAAAAB6AEAAHYAAAB0s8zpdA7UP3BY1RFn2M8/AAAAP28CAAAAAAAAAekBAAB2AAAAxqVsABZU1D8ooRHVFDnPPwAAAD9vAgAAAAAAAAHqAQAAdgAAAMzld3xtjdQ/4OlNmMKZzj8AAAA/jgIAAAAAAAAB6wEAAHYAAACq/DVMSrLUP0jpOVbtoc0/AAAAP44CAAAAAAAAAewBAAB2AAAAGtgXkw7T1D+o6CUUGKrMPwAAAD+OAgAAAAAAAAHtAQAAdgAAALA8Qcih69Q/eAw1BI+gyz8AAAA/nQIAAAAAAAAB7gEAAHYAAABmKrLrA/zUP3B5iliec8o/AAAAP50CAAAAAAAAAe8BAAB2AAAA1mWOdBwA1T/4U0lDkhHJPwAAAD+9AgAAAAAAAAHwAQAAdgAAAPru1WLr99Q/8Anl+znBxz8AAAA/vQIAAAAAAAAB8QEAAHYAAACwPEHIoevUP9h2OlBJlMY/AAAAP70CAAAAAAAAAfIBAAB2AAAAiBP0GyfX1D9wmj+f1Q7FPwAAAD/cAgAAAAAAAAHzAQAAdgAAABg4EtVittQ/iOJnIK53wz8AAAA/3AIAAAAAAAAB9AEAAHYAAABeqpvzVInUP8AFY85PdsE/AAAAP9wCAAAAAAAAAfUBAAB2AAAAfpPdI3hk1D9w4zR/Pqu9PwAAAD/7AgAAAAAAAAH2AQAAdgAAAMIFZ0JqN9Q/sN+88j7ctz8AAAA/+wIAAAAAAAAB9wEAAHYAAADi7qhyjRLUP/C2F5MIo7E/AAAAP/sCAAAAAAAAAfgBAAB2AAAAKmEykX/l0z9ArUmrKp2kPwAAAD8aAwAAAAAAAAH5AQAAdgAAACphMpF/5dM/QK1JqyqdpD8AAAA/GgMAAAAAAAAB+gEAAHYAAAAqYTKRf+XTP0CtSasqnaQ/AAAAPxoDAAAAAAAAAfsBAAB2AAAAKmEykX/l0z9ArUmrKp2kPwAAAD86AwAAAAAAAAH8AQAAdgAAAFBtrh1c5Lk/ELy3o7JhuT8AAAA/AAAAAAAAAAAB/QEAAHYAAABQba4dXOS5PxC8t6OyYbk/AAAAPxAAAAAAAAAAAf4BAAB2AAAAUG2uHVzkuT8QvLejsmG5PwAAAD8QAAAAAAAAAAH/AQAAdgAAAHD/+RHte7g/oJZ2jqb/tz8AAAA/HwAAAAAAAAABAAIAAHYAAACAyB+Mtce3P8BxSbtvlbc/AAAAPx8AAAAAAAAAAQECAAB2AAAAcMjym1fitj8A36iwaeS2PwAAAD8+AAAAAAAAAAECAgAAdgAAADD/ckHTy7U/UJVOCvwPtj8AAAA/PgAAAAAAAAABAwIAAHYAAAAY/0VRdea0P4C5Z5tdgrU/AAAAPz4AAAAAAAAAAQQCAAB2AAAAcNr6p9shtD+w3YAsv/S0PwAAAD9OAAAAAAAAAAEFAgAAdgAAAPD+63C5G7M/4LhTWYiKtD8AAAA/XgAAAAAAAAABBgIAAHYAAACQ7C+kvUayPwACmr0gZ7Q/AAAAP14AAAAAAAAAAQcCAAB2AAAAUCOwSTkwsT8AApq9IGe0PwAAAD9tAAAAAAAAAAEIAgAAdgAAAED9nFDh8a8/4LhTWYiKtD8AAAA/bQAAAAAAAAABCQIAAHYAAADgs9kNUIOtP8Amx5BX0bQ/AAAAP40AAAAAAAAAAQoCAAB2AAAAwLN/LZS4qz+w3YAsv/S0PwAAAD+NAAAAAAAAAAELAgAAdgAAANBFnjHHaqk/sN2ALL/0tD8AAAA/jQAAAAAAAAABDAIAAHYAAADAjoDDgl6nPwACmr0gZ7Q/AAAAP5wAAAAAAAAAAQ0CAAB2AAAAsNdiVT5SpT/guFNZiIq0PwAAAD+cAAAAAAAAAAEOAgAAdgAAAPCy6rtGqKM/sN2ALL/0tD8AAAA/uwAAAAAAAAABDwIAAHYAAABAjnIiT/6hP3BwITfFpbU/AAAAP7sAAAAAAAAAARACAAB2AAAA8ETczxt1oD8A36iwaeS2PwAAAD/LAAAAAAAAAAERAgAAdgAAAGD3i/rQ150/kE0wKg4juD8AAAA/ywAAAAAAAAABEgIAAHYAAADAZF9VasWaP+CXnhJR77k/AAAAP9sAAAAAAAAAARMCAAB2AAAAAEC6yxQ2mD8gUIAyYwK8PwAAAD/bAAAAAAAAAAEUAgAAdgAAACAbFUK/ppU/kCx749aHvT8AAAA/+gAAAAAAAAABFQIAAHYAAADgGrthA9yTPwBSvPji6b4/AAAAP/oAAAAAAAAAARYCAAB2AAAAoNEkD9BSkj+gUtA6uOG/PwAAAD8KAQAAAAAAAAEXAgAAdgAAAOBjnfO+z5E/CHPCw0nFwD8AAAA/CgEAAAAAAAABGAIAAHYAAACA0couFIiQP6Bz1gUfvcE/AAAAPycBAAAAAAAAARkCAAB2AAAAIK3ZZTaOkT844l1/w/vCPwAAAD8nAQAAAAAAAAEaAgAAdgAAAIA/rCrh1ZI/uAeflM9dxD8AAAA/RgEAAAAAAAABGwIAAHYAAADgGrthA9yTP7BRA9wnrsU/AAAAP0YBAAAAAAAAARwCAAB2AAAAYK2NJq4jlT9ACdG5ZMnGPwAAAD9GAQAAAAAAAAEdAgAAdgAAAICt5wZq7pY/6MCel6Hkxz8AAAA/VgEAAAAAAAABHgIAAHYAAAAAQLrLFDaYP4B4bHXe/8g/AAAAP1YBAAAAAAAAAR8CAAB2AAAAAPfXOVlCmj+gnaPp/+XJPwAAAD91AQAAAAAAAAEgAgAAdgAAAACu9aedTpw/2Ashwrmoyj8AAAA/dQEAAAAAAAABIQIAAHYAAAAgZRMW4lqePyDD5P4LSMs/AAAAP3UBAAAAAAAAASICAAB2AAAAgGn6iFdUoD94DDUEj6DLPwAAAD+VAQAAAAAAAAEjAgAAdgAAAGDXrpTGvKE/QOgbcy0uzD8AAAA/lQEAAAAAAAABJAIAAHYAAAAg/CYuvmajP5Cf369/zcw/AAAAP5UBAAAAAAAAASUCAAB2AAAAILNEnAJzpT/on+lQaknNPwAAAD+0AQAAAAAAAAEmAgAAdgAAADBqYgpHf6c/wMQWJKGzzT8AAAA/tAEAAAAAAAABJwIAAHYAAADQRZ4xx2qpP6gyiltw+s0/AAAAP7QBAAAAAAAAASgCAAB2AAAAcCHaWEdWqz+oMopbcPrNPwAAAD/DAQAAAAAAAAEpAgAAdgAAAAD9FYDHQa0/IA5nKSQMzj8AAAA/wwEAAAAAAAABKgIAAHYAAABQRqzS+squPxDFIMWLL84/AAAAP+MBAAAAAAAAASsCAAB2AAAA8BD0fD1bsD8QxSDFiy/OPwAAAD/jAQAAAAAAAAEsAgAAdgAAAJg1PybXH7E/KFetjbzozT8AAAA/4wEAAAAAAAABLQIAAHYAAABAWorPcOSxP6gyiltw+s0/AAAAPwICAAAAAAAAAS4CAAB2AAAAKJFkVaiYsj+we9C/CNfNPwAAAD8CAgAAAAAAAAEvAgAAdgAAAGDazbd9PLM/OKDz8VTFzT8AAAA/AgIAAAAAAAABMAIAAHYAAACQIzcaU+CzP1AygLqFfs0/AAAAPyECAAAAAAAAATECAAB2AAAAyGygfCiEtD/w6C+1AibNPwAAAD8hAgAAAAAAAAEyAgAAdgAAALijegJgOLU/oDFseLCGzD8AAAA/IQIAAAAAAAABMwIAAHYAAAAw/3JB08u1Pzif1Q6VUcw/AAAAP0ACAAAAAAAAATQCAAB2AAAAQH+JOYI+tj/YVYUJEvnLPwAAAD9AAgAAAAAAAAE1AgAAdgAAAED/nzExsbY/CDFYNtuOyz8AAAA/QAIAAAAAAAABNgIAAHYAAABQf7Yp4CO3PzAMK2OkJMs/AAAAP1ACAAAAAAAAATcCAAB2AAAAYP/MIY+Wtz9weYpYnnPKPwAAAD9QAgAAAAAAAAE4AgAAdgAAAKiRcvbb+Lc/mFRdhWcJyj8AAAA/bwIAAAAAAAABOQIAAHYAAADQWsVgAiq4P0BUU+R8jck/AAAAP28CAAAAAAAAAToCAAB2AAAAACQYyyhbuD9wLyYRRiPJPwAAAD9vAgAAAAAAAAE7AgAAdgAAAODa21ixnLg/IC8ccFunyD8AAAA/jwIAAAAAAAABPAIAAHYAAADAkZ/mOd64P2Cce2VV9sc/AAAAP48CAAAAAAAAAT0CAAB2AAAA8FryUGAPuT8YLv6MmzPHPwAAAD+PAgAAAAAAAAE+AgAAdgAAAID/JgJLYbk/2HY6UEmUxj8AAAA/rgIAAAAAAAABPwIAAHYAAACoyHlscZK5PyDkmUVD48U/AAAAP64CAAAAAAAAAUACAAB2AAAAkH89+vnTuT9QCLPWpFXFPwAAAD+uAgAAAAAAAAFBAgAAdgAAAJB/Pfr507k/iCzMZwbIxD8AAAA/vQIAAAAAAAABQgIAAHYAAAC4SJBkIAW6Pyjje2KDb8Q/AAAAP70CAAAAAAAAAUMCAAB2AAAAcDYBiIIVuj9oB5Xz5OHDPwAAAD/dAgAAAAAAAAFEAgAAdgAAADAkcqvkJbo/IFDRtpJCwz8AAAA/3QIAAAAAAAABRQIAAHYAAABwNgGIghW6P/DhU97Yf8I/AAAAP90CAAAAAAAAAUYCAAB2AAAAMCRyq+Qluj+gc9YFH73BPwAAAD/8AgAAAAAAAAFHAgAAdgAAAAhbH0G+9Lk/4OA1+xgMwT8AAAA//AIAAAAAAAABSAIAAHYAAABA7ZclrXG5P9AEReuPAsA/AAAAP/wCAAAAAAAAAUkCAAB2AAAACKQuw9fNuD9Avxvu3Di+PwAAAD8bAwAAAAAAAAFKAgAAdgAAANBaxWACKrg/0FCUdDj6vD8AAAA/GwMAAAAAAAABSwIAAHYAAAAIbSdNQjS3P9ArZ6EBkLw/AAAAPxsDAAAAAAAAAUwCAAB2AAAAMP9yQdPLtT8QBzrOyiW8PwAAAD8rAwAAAAAAAAFNAgAAdgAAAPA18+ZOtbQ/MOIM+5O7uz8AAAA/KwMAAAAAAAABTgIAAHYAAADwNfPmTrW0PzDiDPuTu7s/AAAAP0oDAAAAAAAAAU8CAAB2AAAA8DXz5k61tD8w4gz7k7u7PwAAAD9KAwAAAAAAAAFQAgAAdgAAAPA18+ZOtbQ/MOIM+5O7uz8AAAA/SgMAAAAAAAABUQIAAHYAAAAC95rjuaTtP8j8m7XVKNs/AAAAPwAAAAAAAAAAAVICAAB2AAAALMDtTeDV7T+oIcmIDJPbPwAAAD8YAAAAAAAAAAFTAgAAdgAAACzA7U3g1e0/qCHJiAyT2z8AAAA/GAAAAAAAAAABVAIAAHYAAAAswO1N4NXtP6ghyYgMk9s/AAAAPzgAAAAAAAAAAVUCAAB2AAAALMDtTeDV7T+oIcmIDJPbPwAAAD84AAAAAAAAAAFWAgAAdgAAACzA7U3g1e0/qCHJiAyT2z8AAAA/OAAAAAAAAAABVwIAAHYAAAAswO1N4NXtP6ghyYgMk9s/AAAAPzgAAAAAAAAAAVgCAAB2AAAAAvea47mk7T/UReIZbgXbPwAAAD9XAAAAAAAAAAFZAgAAdgAAAGySca4mjO0/aLNLsFLQ2j8AAAA/VwAAAAAAAAABWgIAAHYAAADaLUh5k3PtPwxq+6rPd9o/AAAAP2cAAAAAAAAAAVsCAAB2AAAA1o1Cu+dW7T8o/IdzADHaPwAAAD9nAAAAAAAAAAFcAgAAdgAAAIg7qGLyLe0/1Pt90hW12T8AAAA/hgAAAAAAAAABXQIAAHYAAADOrTGB5ADtPwwgl2N3J9k/AAAAP4YAAAAAAAAAAV4CAAB2AAAAEiC7n9bT7D98jXupZrTYPwAAAD+VAAAAAAAAAAFfAgAAdgAAAMbNIEfhquw/mGhO1i9K2D8AAAA/lQAAAAAAAAABYAIAAHYAAADEXRiq33/sP8RDIQP539c/AAAAP6UAAAAAAAAAAWECAAB2AAAA4nZX+6xM7D9wQxdiDmTXPwAAAD+lAAAAAAAAAAFiAgAAdgAAACjp4BmfH+w/WIzYdbEC1z8AAAA/xAAAAAAAAAABYwIAAHYAAAAiedh8nfTrP3QeZT7iu9Y/AAAAP8QAAAAAAAAAAWQCAAB2AAAAHgnQ35vJ6z9cZyZShVrWPwAAAD/EAAAAAAAAAAFlAgAAdgAAAGRLXN3jqus/LGehAZAc1j8AAAA/1AAAAAAAAAABZgIAAHYAAAA+UgxSE4jrP4SLP+PmzNU/AAAAP9QAAAAAAAAAAWcCAAB2AAAAzHYqC09n6z8Y+ah5y5fVPwAAAD/zAAAAAAAAAAFoAgAAdgAAAKR92n9+ROs/9PgjKdZZ1T8AAAA/8wAAAAAAAAABaQIAAHYAAACi3dTB0ifrPwyLsPEGE9U/AAAAPwMBAAAAAAAAAWoCAAB2AAAA5h9hvxoJ6z8oHT26N8zUPwAAAD8DAQAAAAAAAAFrAgAAdgAAAOZ/WwFv7Oo/QK/JgmiF1D8AAAA/EgEAAAAAAAABbAIAAHYAAAAswuf+ts3qP2yKnK8xG9Q/AAAAPxIBAAAAAAAAAW0CAAB2AAAATKspL9qo6j8YipIOR5/TPwAAAD8yAQAAAAAAAAFuAgAAdgAAAGyUa1/9g+o/GGXg6hr30j8AAAA/MgEAAAAAAAABbwIAAHYAAADYXz9LFF3qPxRALsfuTtI/AAAAPzIBAAAAAAAAAXACAAB2AAAA+EiBezc46j8I0jU/KsrRPwAAAD9RAQAAAAAAAAFxAgAAdgAAAKzG6QGYHeo/uNErnj9O0T8AAAA/UQEAAAAAAAABcgIAAHYAAAA+6we70/zpP1yI25i89dA/AAAAP1EBAAAAAAAAAXMCAAB2AAAAgi2UuBve6T+wrHl6E6bQPwAAAD9hAQAAAAAAAAF0AgAAdgAAAFo0RC1Lu+k/yD4GQ0Rf0D8AAAA/YQEAAAAAAAABdQIAAHYAAADIzxr4t6LpP6Q+gfJOIdA/AAAAP4ABAAAAAAAAAXYCAAB2AAAADuKp1FWS6T8oY6Qkmw/QPwAAAD+AAQAAAAAAAAF3AgAAdgAAAAwSp/X/g+k/YA+Prc77zz8AAAA/gAEAAAAAAAABeAIAAHYAAAB6fYCfwnnpP2APj63O+88/AAAAP58BAAAAAAAAAXkCAAB2AAAAVCQ20p1z6T+I6mHal5HPPwAAAD+fAQAAAAAAAAF6AgAAdgAAAJwGyI2Rcek/sMU0B2Enzz8AAAA/nwEAAAAAAAABewIAAHYAAACe1sps53/pP4ig/ZI/Qc4/AAAAP74BAAAAAAAAAXwCAAB2AAAAntbKbOd/6T+IoP2SP0HOPwAAAD++AQAAAAAAAAF9AgAAdgAAAJ7Wymznf+k/iKD9kj9Bzj8AAAA/vgEAAAAAAAABfgIAAHYAAACe1sps53/pP4ig/ZI/Qc4/AAAAP74BAAAAAAAAAX8CAAB2AAAALJLq3Qzc6j846lc5rRXPPwAAAD8AAAAAAAAAAAGAAgAAdgAAACyS6t0M3Oo/OOpXOa0Vzz8AAAA/EAAAAAAAAAABgQIAAHYAAAAGmZpSPLnqP1h85AHezs4/AAAAPxAAAAAAAAAAAYICAAB2AAAAuBYD2Zye6j/4MpT8WnbOPwAAAD8fAAAAAAAAAAGDAgAAdgAAAEg7IZLYfeo/iKD9kj9Bzj8AAAA/HwAAAAAAAAABhAIAAHYAAABqJGPC+1jqP6gyiltw+s0/AAAAPy8AAAAAAAAAAYUCAAB2AAAAjA2l8h406j/QDV2IOZDNPwAAAD8vAAAAAAAAAAGGAgAAdgAAAPTYeN41Deo/SOk5Vu2hzT8AAAA/TgAAAAAAAAABhwIAAHYAAAAUwroOWejpP8DEFiShs80/AAAAP04AAAAAAAAAAYgCAAB2AAAAFCK1UK3L6T8oV62NvOjNPwAAAD9eAAAAAAAAAAGJAgAAdgAAADTb+V8mtek/EMUgxYsvzj8AAAA/XgAAAAAAAAABigIAAHYAAAAQsqyzq6DpP/gylPxads4/AAAAP20AAAAAAAAAAYsCAAB2AAAAnqbNSz2O6T846lc5rRXPPwAAAD9tAAAAAAAAAAGMAgAAdgAAAAwSp/X/g+k/eKEbdv+0zz8AAAA/jQAAAAAAAAABjQIAAHYAAABU9Dix84HpPwzRF1xqVtA/AAAAP40AAAAAAAAAAY4CAAB2AAAA5rhcKNt96T9ciNuYvPXQPwAAAD+NAAAAAAAAAAGPAgAAdgAAAHp9gJ/Ceek/TGRHWFDB0T8AAAA/nAAAAAAAAAABkAIAAHYAAAAMEqf1/4PpPzD3bLNLsNI/AAAAP5wAAAAAAAAAAZECAAB2AAAAxv8XGWKU6T/IrjqRiMvTPwAAAD+8AAAAAAAAAAGSAgAAdgAAABCCr5IBr+k/iGaNv7ok1T8AAAA/vAAAAAAAAAABkwIAAHYAAADwmG1i3tPpP9BCAyA5bNY/AAAAP8sAAAAAAAAAAZQCAAB2AAAAqFbhZJby6T/c1a3LKZnXPwAAAD/LAAAAAAAAAAGVAgAAdgAAAKhW4WSW8uk/3NWtyymZ1z8AAAA/2wAAAAAAAAABlgIAAHYAAACoVuFklvLpP9zVrcspmdc/AAAAP9sAAAAAAAAAAZcCAAB2AAAAqFbhZJby6T/c1a3LKZnXPwAAAD/6AAAAAAAAAAGYAgAAdgAAAEytI+CwoOc/qClyvsZswD8AAAA/AAAAAAAAAAABmQIAAHYAAABMrSPgsKDnP6gpcr7GbMA/AAAAPxAAAAAAAAAAAZoCAAB2AAAATK0j4LCg5z+oKXK+xmzAPwAAAD8QAAAAAAAAAAGbAgAAdgAAAEytI+CwoOc/qClyvsZswD8AAAA/LwAAAAAAAAABnAIAAHYAAABMrSPgsKDnP6gpcr7GbMA/AAAAPy8AAAAAAAAAAZ0CAAB2AAAAlI+1m6Se5z94BncQJW7CPwAAAD8vAAAAAAAAAAGeAgAAdgAAAEoNHiIFhOc/2E/HFajGwj8AAAA/TgAAAAAAAAABnwIAAHYAAAAiFM6WNGHnP7C9Ok13DcM/AAAAP04AAAAAAAAAAaACAAB2AAAAQi0N6AEu5z9IK6TjW9jCPwAAAD9OAAAAAAAAAAGhAgAAdgAAAPQKcLC29uY/UHTqR/S0wj8AAAA/XgAAAAAAAAABogIAAHYAAACkGNCZFbHmP/hz4KYJOcI/AAAAP20AAAAAAAAAAaMCAAB2AAAA5upT+ltn5j8AvSYLohXCPwAAAD9tAAAAAAAAAAGkAgAAdgAAANwKQ8BYEeY/iOFJPe4Dwj8AAAA/jQAAAAAAAAABpQIAAHYAAAD6g3xTesHlPzjhP5wDiME/AAAAP40AAAAAAAAAAaYCAAB2AAAAYt9Hoo9v5T9Qc8xkNEHBPwAAAD+NAAAAAAAAAAGnAgAAdgAAAOrDWt9zFeU/6JfvloAvwT8AAAA/nAAAAAAAAAABqAIAAHYAAAAo9tiBDq/kP1BzzGQ0QcE/AAAAP5wAAAAAAAAAAakCAAB2AAAA/Lx9euZS5D/ITqky6FLBPwAAAD+7AAAAAAAAAAGqAgAAdgAAAPbcbEDj/OM/OOE/nAOIwT8AAAA/uwAAAAAAAAABqwIAAHYAAAA4r/CgKbPjP6Bz1gUfvcE/AAAAP7sAAAAAAAAAAawCAAB2AAAA6LxQioht4z8QBm1vOvLBPwAAAD/bAAAAAAAAAAGtAgAAdgAAAAQGjfz/K+M/AL0mC6IVwj8AAAA/2wAAAAAAAAABrgIAAHYAAACQiqX3j+7iP3BPvXS9SsI/AAAAP9sAAAAAAAAAAa8CAAB2AAAA+oV2BFG54j94BncQJW7CPwAAAD/6AAAAAAAAAAGwAgAAdgAAANC8I5oqiOI/2E/HFajGwj8AAAA/+gAAAAAAAAABsQIAAHYAAADypWXKTWPiP6h09OjeMMM/AAAAP/oAAAAAAAAAAbICAAB2AAAAOOjxx5VE4j+AmSG8FZvDPwAAAD8ZAQAAAAAAAAGzAgAAdgAAAFyhNtcOLuI/aAeV8+Thwz8AAAA/GQEAAAAAAAABtAIAAHYAAADIDBCB0SPiP9CZK10AF8Q/AAAAPxkBAAAAAAAAAbUCAAB2AAAAyAwQgdEj4j8o43tig2/EPwAAAD8pAQAAAAAAAAG2AgAAdgAAAMgMEIHRI+I/EFHvmVK2xD8AAAA/KQEAAAAAAAABtwIAAHYAAADIDBCB0SPiPxiaNf7qksQ/AAAAPzgBAAAAAAAAAbgCAAB2AAAAXHE5tmQ84j8o43tig2/EPwAAAD9IAQAAAAAAAAG5AgAAdgAAAF5BPJW6SuI/QCzCxhtMxD8AAAA/SAEAAAAAAAABugIAAHYAAABeQTyVukriP0AswsYbTMQ/AAAAP2cBAAAAAAAAAbsCAAB2AAAAXkE8lbpK4j9ALMLGG0zEPwAAAD9nAQAAAAAAAAG8AgAAdgAAAF5BPJW6SuI/QCzCxhtMxD8AAAA/ZwEAAAAAAAABvQIAAHYAAAAIppK6q0jjP4DRYjyMD6Q/AAAAPwAAAAAAAAAAAb4CAAB2AAAACKaSuqtI4z+A0WI8jA+kPwAAAD8fAAAAAAAAAAG/AgAAdgAAAAimkrqrSOM/gNFiPIwPpD8AAAA/HwAAAAAAAAABwAIAAHYAAAC6g/WCYBHjP0D8Q2JCMK0/AAAAPx8AAAAAAAAAAcECAAB2AAAAkIql94/u4j8gR8aMWvSvPwAAAD8vAAAAAAAAAAHCAgAAdgAAAPxVeeOmx+I/wCSLytfpsT8AAAA/LwAAAAAAAAABwwIAAHYAAACuA9+KsZ7iPwCUJoZRILQ/AAAAP04AAAAAAAAAAcQCAAB2AAAAhgqP/+B74j8gunvdMnq2PwAAAD9OAAAAAAAAAAHFAgAAdgAAAGARP3QQWeI/0E5YrrgSuj8AAAA/XgAAAAAAAAABxgIAAHYAAADKrBU/fUDiP3DjNH8+q70/AAAAP14AAAAAAAAAAccCAAB2AAAAooPIkgIs4j9oBVktZfrAPwAAAD9tAAAAAAAAAAHIAgAAdgAAADZ46SqUGeI/EAeLUvplwz8AAAA/bQAAAAAAAAAByQIAAHYAAADGPA2iexXiP2ibXYKVgsY/AAAAP40AAAAAAAAAAcoCAAB2AAAAooPIkgIs4j/IeHYWyXvJPwAAAD+NAAAAAAAAAAHLAgAAdgAAABYvrbgcW+I/UDFi18UKzD8AAAA/jQAAAAAAAAABzAIAAHYAAACKqpS9jJjiPzig8/FUxc0/AAAAP6wAAAAAAAAAAc0CAAB2AAAA2mw3s4Ps4j/4MpT8WnbOPwAAAD+sAAAAAAAAAAHOAgAAdgAAAOQcS8zcUOM/qDKKW3D6zT8AAAA/rAAAAAAAAAABzwIAAHYAAADkHEvM3FDjP6gyiltw+s0/AAAAP8sAAAAAAAAAAdACAAB2AAAA5BxLzNxQ4z+oMopbcPrNPwAAAD/LAAAAAAAAAAHRAgAAdgAAAOQcS8zcUOM/qDKKW3D6zT8AAAA/ywAAAAAAAAAB0gIAAHYAAAB+83ZPSIzgP7CbFp9Qvr8/AAAAPwAAAAAAAAAAAdMCAAB2AAAAfvN2T0iM4D+wmxafUL6/PwAAAD8QAAAAAAAAAAHUAgAAdgAAAMJlAG46X+A/4HbpyxlUvz8AAAA/EAAAAAAAAAAB1QIAAHYAAAB2E2YVRTbgPwBSvPji6b4/AAAAPy8AAAAAAAAAAdYCAAB2AAAATOKRu/P93z9Avxvu3Di+PwAAAD8vAAAAAAAAAAHXAgAAdgAAALD9UY6xct8/cOM0fz6rvT8AAAA/PwAAAAAAAAAB2AIAAHYAAAB+VO7ph+veP7C+B6wHQb0/AAAAPz8AAAAAAAAAAdkCAAB2AAAA2M+o/plD3j/QK2ehAZC8PwAAAD8/AAAAAAAAAAHaAgAAdgAAAFg0pUPPdt0/0FCUdDj6vD8AAAA/XgAAAAAAAAAB2wIAAHYAAADWmKGIBKrcP6B1wUdvZL0/AAAAP14AAAAAAAAAAdwCAAB2AAAA6mHHAs312z9w4zR/Pqu9PwAAAD9eAAAAAAAAAAHdAgAAdgAAAEQ9fFkzMds/MORIwROjvj8AAAA/fQAAAAAAAAAB3gIAAHYAAADEoXieaGTaP/C/LzCyML8/AAAAP30AAAAAAAAAAd8CAAB2AAAA/PPlBgCo2T/A5FwD6Zq/PwAAAD99AAAAAAAAAAHgAgAAdgAAAOwzxJL5+9g/wLv+hvclwD8AAAA/nQAAAAAAAAAB4QIAAHYAAABuOMaV2kvYPyAFT4x6fsA/AAAAP50AAAAAAAAAAeICAAB2AAAAYBiq33+81z/wKXxfsejAPwAAAD+dAAAAAAAAAAHjAgAAdgAAAJ6qIsRuOdc/4OA1+xgMwT8AAAA/rAAAAAAAAAAB5AIAAHYAAAAk7y9Dp8LWP7C8HGq3mcE/AAAAP6wAAAAAAAAAAeUCAAB2AAAAPvhgOcdH1j94mAPZVSfCPwAAAD/LAAAAAAAAAAHmAgAAdgAAAOjFtabOyNU/8OFT3th/wj8AAAA/ywAAAAAAAAAB5wIAAHYAAABMgXs3OFrVPzjiXX/D+8I/AAAAP8sAAAAAAAAAAegCAAB2AAAAkFP/l34Q1T+YK66ERlTDPwAAAD/rAAAAAAAAAAHpAgAAdgAAAD5hX4HdytQ/CL5E7mGJwz8AAAA/6wAAAAAAAAAB6gIAAHYAAACC0+ifz53UP2gHlfPk4cM/AAAAP+sAAAAAAAAAAesCAAB2AAAAFPgGWQt91D9AdQgrtCjEPwAAAD8KAQAAAAAAAAHsAgAAdgAAAOzOuayQaNQ/uAeflM9dxD8AAAA/CgEAAAAAAAAB7QIAAHYAAADszrmskGjUPxBR75lStsQ/AAAAPwoBAAAAAAAAAe4CAAB2AAAA7M65rJBo1D+gdRLMnqTEPwAAAD8aAQAAAAAAAAHvAgAAdgAAAKZcMI6eldQ/oHUSzJ6kxD8AAAA/GgEAAAAAAAAB8AIAAHYAAACGc+5de7rUP0B1CCu0KMQ/AAAAPzkBAAAAAAAAAfECAAB2AAAA2gWUMsgc1T9gvTCsjJHCPwAAAD85AQAAAAAAAAHyAgAAdgAAANoFlDLIHNU/YL0wrIyRwj8AAAA/OQEAAAAAAAAB8wIAAHYAAADaBZQyyBzVP2C9MKyMkcI/AAAAP1gBAAAAAAAAAfQCAAB2AAAA2gWUMsgc1T9gvTCsjJHCPwAAAD9YAQAAAAAAAAH1AgAAdgAAAJYBGQABfdg/wN5ncTKnkz8AAAA/AAAAAAAAAAAB9gIAAHYAAACWARkAAX3YP8DeZ3Eyp5M/AAAAPxAAAAAAAAAAAfcCAAB2AAAAlgEZAAF92D/A3mdxMqeTPwAAAD8QAAAAAAAAAAH4AgAAdgAAACBGJn85Btg/AFOjPVacnT8AAAA/LwAAAAAAAAAB+QIAAHYAAAD23M1WZ7jXP8AYbdqkBKE/AAAAPy8AAAAAAAAAAfoCAAB2AAAAEiYKyd521z9APq7vsGaiPwAAAD8vAAAAAAAAAAH7AgAAdgAAAMIzarI9Mdc/QBu94vnjpD8AAAA/PwAAAAAAAAAB/AIAAHYAAAAEBu4ShOfWPyDUskTh7qc/AAAAP04AAAAAAAAAAf0CAAB2AAAA+iXd2ICR1j8AareZEXetPwAAAD9OAAAAAAAAAAH+AgAAdgAAAGKBqCeWP9Y/8LYXkwijsT8AAAA/bQAAAAAAAAAB/wIAAHYAAACiUyyI3PXVP8Amx5BX0bQ/AAAAP20AAAAAAAAAAQADAAB2AAAAMNhEg2y41T9A4NA0FNS4PwAAAD9tAAAAAAAAAAEBAwAAdgAAAJrTFZAtg9U/wAdOEKAdvT8AAAA/fQAAAAAAAAABAgMAAHYAAAAm+DNJaWLVP/ApfF+x6MA/AAAAP30AAAAAAAAAAQMDAAB2AAAAljMQ0oFm1T+4UOX4ZzrEPwAAAD+cAAAAAAAAAAEEAwAAdgAAAAgP8hhGh9U/kHdOkh6Mxz8AAAA/nAAAAAAAAAABBQMAAHYAAAAMT/2UncDVP2AwRPQFl8o/AAAAP5wAAAAAAAAAAQYDAAB2AAAApvMxRogS1j94xAyDtjfNPwAAAD+sAAAAAAAAAAEHAwAAdgAAAI7qAFBojdY/QDOenUXyzj8AAAA/rAAAAAAAAAABCAMAAHYAAADoXLdeuEXXP6B87qLISs8/AAAAP8sAAAAAAAAAAQkDAAB2AAAAAF3kThYr2D8QxSDFiy/OPwAAAD/LAAAAAAAAAAEKAwAAdgAAAABd5E4WK9g/EMUgxYsvzj8AAAA/2wAAAAAAAAABCwMAAHYAAAAAXeROFivYPxDFIMWLL84/AAAAP9sAAAAAAAAAAQwDAAB2AAAAAF3kThYr2D8QxSDFiy/OPwAAAD/bAAAAAAAAAAENAwAAdgAAAL4uWg4pgdI/iOFJPe4Dwj8AAAA/AAAAAAAAAAABDgMAAHYAAAC+LloOKYHSP4jhST3uA8I/AAAAPw8AAAAAAAAAAQ8DAAB2AAAA2teQwvQi0j94BncQJW7CPwAAAD8PAAAAAAAAAAEQAwAAdgAAAPSAx3bAxNE/eAZ3ECVuwj8AAAA/LwAAAAAAAAABEQMAAHYAAAB8xdT1+E3RP9hPxxWoxsI/AAAAPy8AAAAAAAAAARIDAAB2AAAA4ICahmLf0D8omRcbKx/DPwAAAD8+AAAAAAAAAAETAwAAdgAAAK7XNuI4WNA/IFDRtpJCwz8AAAA/PgAAAAAAAAABFAMAAHYAAABk+HxGi4nPPwi+RO5hicM/AAAAPz4AAAAAAAAAARUDAAB2AAAAsBMQKesYzj9oB5Xz5OHDPwAAAD9eAAAAAAAAAAEWAwAAdgAAALDcCLNVf8w/4OJxwZjzwz8AAAA/XgAAAAAAAAABFwMAAHYAAAD0t5AZXtXKP7hQ5fhnOsQ/AAAAP20AAAAAAAAAARgDAAB2AAAAZFxr6oxcyT+gvlgwN4HEPwAAAD9tAAAAAAAAAAEZAwAAdgAAABgT1ZdZ08c/EFHvmVK2xD8AAAA/fQAAAAAAAAABGgMAAHYAAAA8pSCM6mrGP3CaP5/VDsU/AAAAP30AAAAAAAAAARsDAAB2AAAA0NJCS+jpxD/AmklAwIrFPwAAAD+cAAAAAAAAAAEcAwAAdgAAADx3HRwXccM/IOSZRUPjxT8AAAA/nAAAAAAAAAABHQMAAHYAAABoCWkQqAjCP+C/gLThcMY/AAAAP5wAAAAAAAAAAR4DAAB2AAAAcFJ4ksHhwD84wIpVzOzGPwAAAD+7AAAAAAAAAAEfAwAAdgAAAGgS8W96lr8/AJxxxGp6xz8AAAA/uwAAAAAAAAABIAMAAHYAAACAJCZsXLu9P3jlwcnt0sc/AAAAP7sAAAAAAAAAASEDAAB2AAAA4EjqRNzPuz9ICu+cJD3IPwAAAD/bAAAAAAAAAAEiAwAAdgAAAOAR485GNro/qFM/oqeVyD8AAAA/2wAAAAAAAAABIwMAAHYAAAA4bYEt/v64P/hTSUOSEck/AAAAP9sAAAAAAAAAASQDAAB2AAAAACQYyyhbuD/gCgPf+TTJPwAAAD/qAAAAAAAAAAElAwAAdgAAAEC2kK8X2Lc/WJ2ZSBVqyT8AAAA/6gAAAAAAAAABJgMAAHYAAAAY7T1F8aa3P1idmUgVask/AAAAPwkBAAAAAAAAAScDAAB2AAAA8CPr2sp1tz9o5t+srUbJPwAAAD8JAQAAAAAAAAEoAwAAdgAAAPAj69rKdbc/aObfrK1GyT8AAAA/CQEAAAAAAAABKQMAAHYAAADwI+vaynW3P4B4bHXe/8g/AAAAPwkBAAAAAAAAASoDAAB2AAAA8CPr2sp1tz8Q5tULw8rIPwAAAD8JAQAAAAAAAAErAwAAdgAAAPAj69rKdbc/EObVC8PKyD8AAAA/KQEAAAAAAAABLAMAAHYAAADwI+vaynW3PxDm1QvDysg/AAAAPykBAAAAAAAAAS0DAAB2AAAA8CPr2sp1tz8Q5tULw8rIPwAAAD8pAQAAAAAAAAEuAwAAdgAAAIRJoXxdJ8M/oER2hAUVrD8AAAA/AAAAAAAAAAABLwMAAHYAAACESaF8XSfDP6BEdoQFFaw/AAAAPw8AAAAAAAAAATADAAB2AAAAhEmhfF0nwz+gRHaEBRWsPwAAAD8PAAAAAAAAAAExAwAAdgAAAJDSu3rOOcI/ULYDUTOrsD8AAAA/DwAAAAAAAAABMgMAAHYAAACEEpoGyI3BP3Alnwyt4bI/AAAAPy4AAAAAAAAAATMDAAB2AAAAuGQHb1/RwD+glDrIJhi1PwAAAD8uAAAAAAAAAAE0AwAAdgAAADjJA7SUBMA/wHFJu2+Vtz8AAAA/PgAAAAAAAAABNQMAAHYAAABwWwDyk2++P+CXnhJR77k/AAAAPz4AAAAAAAAAATYDAAB2AAAAmO1L5iQHvT+wvgesB0G9PwAAAD9OAAAAAAAAAAE3AwAAdgAAALh/l9q1nrs/IAVPjHp+wD8AAAA/TgAAAAAAAAABOAMAAHYAAACY/1PyqEa6P8AGgbEP6sI/AAAAP20AAAAAAAAAATkDAAB2AAAA8FryUGAPuT+wUQPcJ67FPwAAAD9tAAAAAAAAAAE6AwAAdgAAANBaxWACKrg/KHhi1PODyD8AAAA/bQAAAAAAAAABOwMAAHYAAABg/8whj5a3P8B5lPmI78o/AAAAP4wAAAAAAAAAATwDAAB2AAAAcEgJlAZVtz9ge8YeHlvNPwAAAD+MAAAAAAAAAAE9AwAAdgAAAKARXP4shrc/8Hz4Q7PGzz8AAAA/jAAAAAAAAAABPgMAAHYAAAAAJBjLKFu4P9BjuGZwB9E/AAAAP5wAAAAAAAAAAT8DAAB2AAAAIKRbszWzuT9MZEdYUMHRPwAAAD+cAAAAAAAAAAFAAwAAdgAAALh/l9q1nrs/LNK6jx8I0j8AAAA/uwAAAAAAAAABQQMAAHYAAADINrVI+qq9P0xkR1hQwdE/AAAAP7sAAAAAAAAAAUIDAAB2AAAAyDa1SPqqvT9MZEdYUMHRPwAAAD+7AAAAAAAAAAFDAwAAdgAAAMg2tUj6qr0/TGRHWFDB0T8AAAA/2gAAAAAAAAABRAMAAHYAAADINrVI+qq9P0xkR1hQwdE/AAAAP9oAAAAAAAAAAUUDAAB2AAAAMP9yQdPLtT/A4iA9abO8PwAAAD8AAAAAAAAAAAFGAwAAdgAAALjagXj10bY/wORcA+mavz8AAAA/HwAAAAAAAAABRwMAAHYAAAC42oF49dG2P8DkXAPpmr8/AAAAPx8AAAAAAAAAAUgDAAB2AAAAuNqBePXRtj/A5FwD6Zq/PwAAAD8fAAAAAAAAAAFJAwAAdgAAALjagXj10bY/wORcA+mavz8AAAA/PgAAAAAAAAABSgMAAHYAAAC42oF49dG2P8DkXAPpmr8/AAAAPz4AAAAAAAAAAUsDAAB2AAAAuNqBePXRtj/A5FwD6Zq/PwAAAD9OAAAAAAAAAAFMAwAAdgAAALjagXj10bY/wORcA+mavz8AAAA/TgAAAAAAAAABTQMAAHYAAADIo6fyvR22P3BPbPCNCrs/AAAAP10AAAAAAAAAAU4DAAB2AAAAUEivs0qKtT8wl4rQe/e4PwAAAD9dAAAAAAAAAAFPAwAAdgAAAKgjZAqxxbQ/ILp73TJ6tj8AAAA/bQAAAAAAAAABUAMAAHYAAAC47ImEeRG0PwCUJoZRILQ/AAAAP20AAAAAAAAAAVEDAAB2AAAAYNrNt308sz+gSbidDlSyPwAAAD+MAAAAAAAAAAFSAwAAdgAAALi1gg7kd7I/YP9JtcuHsD8AAAA/jAAAAAAAAAABUwMAAHYAAADQfqiIrMOxP6AhhXdOkq4/AAAAP5wAAAAAAAAAAVQDAAB2AAAAAJEKdezNsD+gRHaEBRWsPwAAAD+cAAAAAAAAAAFVAwAAdgAAAOBq93uUj68/4GiPFWeHqz8AAAA/oAAAAAAAAAABVgMAAHYAAAAgRlLyPgCtP8DWAk02zqs/AAAAP6AAAAAAAAAAAVcDAAB2AAAAkLMlTdjtqT9gsum71FusPwAAAD+/AAAAAAAAAAFYAwAAdgAAAPAg+adx26Y/wLMRQH9Lrj8AAAA/vwAAAAAAAAABWQMAAHYAAACQjvnyaK6kP4DaHOKUHbA/AAAAP78AAAAAAAAAAVoDAAB2AAAAcNfbhCSioj8g2zAkahWxPwAAAD/eAAAAAAAAAAFbAwAAdgAAAHAgvhbglaA/oEm4nQ5Usj8AAAA/3gAAAAAAAAABXAMAAHYAAADAG33DrtGcPwACmr0gZ7Q/AAAAP94AAAAAAAAAAV0DAAB2AAAAgBvJAjc8mT8wA8JBy1a2PwAAAD/9AAAAAAAAAAFeAwAAdgAAAOCInF3QKZY/gLujYd1puD8AAAA//QAAAAAAAAABXwMAAHYAAADgGrthA9yTP6BzhYHvfLo/AAAAP/0AAAAAAAAAAWADAAB2AAAAwBphgUcRkj/wdK0Fmmy8PwAAAD8NAQAAAAAAAAFhAwAAdgAAAIDRyi4UiJA/QL8b7tw4vj8AAAA/DQEAAAAAAAABYgMAAHYAAACAEGm4wf2NP8C7/ob3JcA/AAAAPywBAAAAAAAAAWMDAAB2AAAAgKIt3DjliT/ITqky6FLBPwAAAD8sAQAAAAAAAAFkAwAAdgAAAEDrD2702Ic/eAZ3ECVuwj8AAAA/PAEAAAAAAAABZQMAAHYAAAAANPL/r8yFP4jiZyCud8M/AAAAPzwBAAAAAAAAAWYDAAB2AAAAQH3UkWvAgz+ILMxnBsjEPwAAAD9LAQAAAAAAAAFnAwAAdgAAAIBYLwgWMYE/qAi9d4/RxT8AAAA/SwEAAAAAAAABaAMAAHYAAADA6qfsBK6APxgu/oybM8c/AAAAP2sBAAAAAAAAAWkDAAB2AAAAwHwg0fMqgD+YCvk9D7nIPwAAAD9rAQAAAAAAAAFqAwAAdgAAAMChxVpJuoI/AOfz7oI+yj8AAAA/awEAAAAAAAABawMAAHYAAADAWOPIjcaEP4BVe2gnfcs/AAAAP3oBAAAAAAAAAWwDAAB2AAAAwA8BN9LShj8Ye7x9M9/MPwAAAD96AQAAAAAAAAFtAwAAdgAAAIA0psAnYok/sHvQvwjXzT8AAAA/mgEAAAAAAAABbgMAAHYAAABAfvDT0oCOP7DFNAdhJ88/AAAAP5oBAAAAAAAAAW8DAAB2AAAAoNEkD9BSkj/Uh0yn3DvQPwAAAD+pAQAAAAAAAAFwAwAAdgAAACAbFUK/ppU/oBrtseLs0D8AAAA/qQEAAAAAAAABcQMAAHYAAADArUHnJbmYP6iI5TmncdE/AAAAP7kBAAAAAAAAAXIDAAB2AAAAIPcxGhUNnD+09t3Ba/bRPwAAAD+5AQAAAAAAAAFzAwAAdgAAAIBp+ohXVKA/FEAux+5O0j8AAAA/2AEAAAAAAAABdAMAAHYAAADgsr3L6MKiP7gbkOWXntI/AAAAP9gBAAAAAAAAAXUDAAB2AAAAILNEnAJzpT8kriZPs9PSPwAAAD/YAQAAAAAAAAF2AwAAdgAAACAhU4gtpqg/mIkDHWfl0j8AAAA/9wEAAAAAAAABdwMAAHYAAADQ/LufC3erPxhl4Ooa99I/AAAAP/cBAAAAAAAAAXgDAAB2AAAAcI/oRHKJrj9U9/EDQe7SPwAAAD/3AQAAAAAAAAF5AwAAdgAAAACRCnXszbA/xGTWSTB70j8AAAA/BwIAAAAAAAABegMAAHYAAAAokWRVqJiyP0AbAfS35NE/AAAAPwcCAAAAAAAAAXsDAAB2AAAAuOyJhHkRtD8MrYMb/iHRPwAAAD8mAgAAAAAAAAF8AwAAdgAAAOBszWyGabU/VGMpdZBN0D8AAAA/JgIAAAAAAAABfQMAAHYAAAAYNk3HCoC2P+CgBzQqvc4/AAAAPyYCAAAAAAAAAX4DAAB2AAAAMDZ6t2hltz8oVo+q/HTMPwAAAD9FAgAAAAAAAAF/AwAAdgAAACBtVD2gGbg/iAsXIc8syj8AAAA/RQIAAAAAAAABgAMAAHYAAAAgbVQ9oBm4PwBTK2DSncc/AAAAP0UCAAAAAAAAAYEDAAB2AAAA0NquaFO3tz9444UDbuvEPwAAAD9lAgAAAAAAAAGCAwAAdgAAAJiRRQZ+E7c/UHTqR/S0wj8AAAA/ZQIAAAAAAAABgwMAAHYAAADIo6fyvR22PwhzwsNJxcA/AAAAP2UCAAAAAAAAAYQDAAB2AAAAGP9FUXXmtD8AUrz44um+PwAAAD+EAgAAAAAAAAGFAwAAdgAAAECRkUUGfrM/0CtnoQGQvD8AAAA/hAIAAAAAAAABhgMAAHYAAACotVUehpKxP3BPbPCNCrs/AAAAP4QCAAAAAAAAAYcDAAB2AAAA4GrKizaqrj9gBiaM9S27PwAAAD+jAgAAAAAAAAGIAwAAdgAAAGBqvOoCSqk/MOIM+5O7uz8AAAA/owIAAAAAAAABiQMAAHYAAABgarzqAkqpPzDiDPuTu7s/AAAAP6MCAAAAAAAAAYoDAAB2AAAAYGq86gJKqT8w4gz7k7u7PwAAAD+jAgAAAAAAAAGLAwAAdgAAAGBqvOoCSqk/MOIM+5O7uz8AAAA/sgIAAAAAAAABjAMAAHYAAAD+LuHeQjHVP8AFEkogNro/AAAAPwAAAAAAAAAAAY0DAAB2AAAA/i7h3kIx1T/ABRJKIDa6PwAAAD8QAAAAAAAAAAGOAwAAdgAAAGaKrC1Y39Q/AHNxPxqFuT8AAAA/EAAAAAAAAAABjwMAAHYAAADwDsUo6KHUP0BORGzjGrk/AAAAPxAAAAAAAAAAAZADAAB2AAAAWgqWNals1D+gKANX17i3PwAAAD8gAAAAAAAAAAGRAwAAdgAAAOaOrjA5L9Q/ECjvFALBtj8AAAA/IAAAAAAAAAABkgMAAHYAAABM6nl/Tt3TP2DelG6U7LU/AAAAPy8AAAAAAAAAAZMDAAB2AAAARgppRUuH0z+glDrIJhi1PwAAAD8/AAAAAAAAAAGUAwAAdgAAAGCzn/kWKdM/0G8N9e+ttD8AAAA/PwAAAAAAAAABlQMAAHYAAAAwqkETmb7SP9BvDfXvrbQ/AAAAP10AAAAAAAAAAZYDAAB2AAAATlN4x2Rg0j9g3pRulOy1PwAAAD9dAAAAAAAAAAGXAwAAdgAAAEZzZ41hCtI/wHFJu2+Vtz8AAAA/XQAAAAAAAAABmAMAAHYAAACqzjLcdrjRPxC8t6OyYbk/AAAAP3wAAAAAAAAAAZkDAAB2AAAANLNFGVte0T8gmcaW+967PwAAAD98AAAAAAAAAAGaAwAAdgAAAFT8gYvSHNE/AFK8+OLpvj8AAAA/fAAAAAAAAAABmwMAAHYAAABOvHYPe+PQP2gFWS1l+sA/AAAAP5wAAAAAAAAAAZwDAAB2AAAA3uCUyLbC0D94BncQJW7CPwAAAD+cAAAAAAAAAAGdAwAAdgAAALa3Rxw8rtA/aAeV8+Thwz8AAAA/nAAAAAAAAAABngMAAHYAAADcQI8KC6bQP0i/bHIMecU/AAAAP6sAAAAAAAAAAZ8DAAB2AAAA3ECPCgum0D8YLv6MmzPHPwAAAD+rAAAAAAAAAAGgAwAAdgAAACTzI6VUstA/gHhsdd7/yD8AAAA/ygAAAAAAAAABoQMAAHYAAAByRb79SdvQP1Dn/Y9tuso/AAAAP8oAAAAAAAAAAaIDAAB2AAAAUFx8zSYA0T/Aw/hA4T/MPwAAAD/KAAAAAAAAAAGjAwAAdgAAAAzq8q40LdE/0A1diDmQzT8AAAA/6gAAAAAAAAABpAMAAHYAAACi7iGic2LRP0Aznp1F8s4/AAAAP+oAAAAAAAAAAaUDAAB2AAAAGGoJp+Of0T/o0JILdRjQPwAAAD/qAAAAAAAAAAGmAwAAdgAAAPggzTRs4dE/sKx5ehOm0D8AAAA/CQEAAAAAAAABpwMAAHYAAAAkiiVdPi/SP8QacgLYKtE/AAAAPwkBAAAAAAAAAagDAAB2AAAA4Leh/Pd40j+oiOU5p3HRPwAAAD8JAQAAAAAAAAGpAwAAdgAAAA4h+iTKxtI/wD8kJgTT0T8AAAA/GQEAAAAAAAABqgMAAHYAAADMTnbEgxDTP0AbAfS35NE/AAAAPxkBAAAAAAAAAasDAAB2AAAAZvOqdW5i0z+ErRIN3tvRPwAAAD84AQAAAAAAAAGsAwAAdgAAALTlSowPqNM/TGRHWFDB0T8AAAA/OAEAAAAAAAABrQMAAHYAAAAqYTKRf+XTP+wa91LNaNE/AAAAPzgBAAAAAAAAAa4DAAB2AAAA4u6oco0S1D+M0aZNShDRPwAAAD9XAQAAAAAAAAGvAwAAdgAAAFhqkHf9T9Q/KIhWSMe30D8AAAA/VwEAAAAAAAABsAMAAHYAAADubr9qPIXUP4Ss9CkeaNA/AAAAP1cBAAAAAAAAAbEDAAB2AAAAYuqmb6zC1D8QD4UM5H/PPwAAAD92AQAAAAAAAAGyAwAAdgAAAEIBZT+J59Q/CHzaYPNSzj8AAAA/dgEAAAAAAAABswMAAHYAAABEoWr9NATVPxh7vH0z38w/AAAAP3YBAAAAAAAAAbQDAAB2AAAAkFP/l34Q1T8IMVg2247LPwAAAD+GAQAAAAAAAAG1AwAAdgAAACIYIw9mDNU/mFRdhWcJyj8AAAA/hgEAAAAAAAABtgMAAHYAAAD67tVi6/fUP8Dly2rYTsg/AAAAP6UBAAAAAAAAAbcDAAB2AAAA0CWD+MTG1D+QdjCvXhjGPwAAAD+lAQAAAAAAAAG4AwAAdgAAAIIz4+EjgdQ/4OJxwZjzwz8AAAA/tQEAAAAAAAABuQMAAHYAAAB4U9KnICvUP4jhST3uA8I/AAAAP7UBAAAAAAAAAboDAAB2AAAAlPwIXOzM0z+wcrgiX0nAPwAAAD/EAQAAAAAAAAG7AwAAdgAAAIp88mM9WtM/wOIgPWmzvD8AAAA/xAEAAAAAAAABvAMAAHYAAABY046/E9PSP8AFEkogNro/AAAAP+QBAAAAAAAAAb0DAAB2AAAAsq5DFnoO0j9gKReZrLC4PwAAAD/kAQAAAAAAAAG+AwAAdgAAALKuQxZ6DtI/YCkXmaywuD8AAAA/5AEAAAAAAAABvwMAAHYAAACyrkMWeg7SP2ApF5mssLg/AAAAPwMCAAAAAAAAAcADAAB2AAAAsq5DFnoO0j9gKReZrLC4PwAAAD8DAgAAAAAAAAHBAwAAdgAAAPDVYuv3VOI/8E+d6sxE6j8AAAA/AAAAAAAAAAABwgMAAHYAAADw1WLr91TiP/BPnerMROo/AAAAPxAAAAAAAAAAAcMDAAB2AAAA8NVi6/dU4j/wT53qzETqPwAAAD8QAAAAAAAAAAHEAwAAdgAAAPDVYuv3VOI/8E+d6sxE6j8AAAA/IAAAAAAAAAABxQMAAHYAAADydWipo3HiP7CY2a16pek/AAAAPyAAAAAAAAAAAcYDAAB2AAAA8nVoqaNx4j8AdDErOXnpPwAAAD8/AAAAAAAAAAHHAwAAdgAAAPJ1aKmjceI/UE+JqPdM6T8AAAA/PwAAAAAAAAAByAMAAHYAAAA+WPpkl2/iP1iYzwyQKek/AAAAPz8AAAAAAAAAAckDAAB2AAAAGP+vl3Jp4j9EGI1klQrpPwAAAD9eAAAAAAAAAAHKAwAAdgAAAPKlZcpNY+I/MJhKvJrr6D8AAAA/XgAAAAAAAAABywMAAHYAAAAWL624HFviP0DhkCAzyOg/AAAAP14AAAAAAAAAAcwDAAB2AAAAOrj0putS4j/ozjxfErLoPwAAAD9uAAAAAAAAAAHNAwAAdgAAAF5BPJW6SuI/fDym9fZ86D8AAAA/bgAAAAAAAAABzgMAAHYAAABccTm2ZDziP8wX/nK1UOg/AAAAP40AAAAAAAAAAc8DAAB2AAAA7GVaTvYp4j/8Kc3j4CjoPwAAAD+NAAAAAAAAAAHQAwAAdgAAAMY8DaJ7FeI/CHMTSHkF6D8AAAA/nQAAAAAAAAAB0QMAAHYAAADo9VGx9P7hP9QpSJPr6uc/AAAAP50AAAAAAAAAAdIDAAB2AAAAwswEBXrq4T9UTmvFN9nnPwAAAD+sAAAAAAAAAAHTAwAAdgAAAC5o28/m0eE//DsXBBfD5z8AAAA/rAAAAAAAAAAB1AMAAHYAAACaA7KaU7nhP4RgOjZjsec/AAAAP8wAAAAAAAAAAdUDAAB2AAAA4EU+mJua4T+kKcNC9qznPwAAAD/MAAAAAAAAAAHWAwAAdgAAAJTDph78f+E/LE7mdEKb5z8AAAA/zAAAAAAAAAAB1wMAAHYAAADaBTMcRGHhPwyFXWivn+c/AAAAP+oAAAAAAAAAAdgDAAB2AAAA1mUtXphE4T8sTuZ0QpvnPwAAAD/qAAAAAAAAAAHZAwAAdgAAAEQBBCkFLOE/LE7mdEKb5z8AAAA/6gAAAAAAAAAB2gMAAHYAAAD2fmyvZRHhP8jyS0+JqOc/AAAAP/kAAAAAAAAAAdsDAAB2AAAA9N5m8bn04D+Y4HzeXdDnPwAAAD/5AAAAAAAAAAHcAwAAdgAAAKpcz3ca2uA/kJc2esXz5z8AAAA/GQEAAAAAAAAB3QMAAHYAAABe2jf+er/gP2CFZwmaG+g/AAAAPxkBAAAAAAAAAd4DAAB2AAAAElighNuk4D/YYETXTS3oPwAAAD8oAQAAAAAAAAHfAwAAdgAAAH7zdk9IjOA/zBf+crVQ6D8AAAA/KAEAAAAAAAAB4AMAAHYAAACgrLtewXXgP+CXQBuwb+g/AAAAPzgBAAAAAAAAAeEDAAB2AAAADEiSKS5d4D9MKteEy6ToPwAAAD84AQAAAAAAAAHiAwAAdgAAAOQeRX2zSOA/2IX2+nnV6D8AAAA/VwEAAAAAAAAB4wMAAHYAAAB2E2YVRTbgPyRPBFgCD+k/AAAAP1cBAAAAAAAAAeQDAAB2AAAAviX18eIl4D/Uc6zaQzvpPwAAAD9XAQAAAAAAAAHlAwAAdgAAAE4aFop0E+A/QAZDRF9w6T8AAAA/ZwEAAAAAAAAB5gMAAHYAAABKShOrHgXgP2gGyJRUruk/AAAAP2cBAAAAAAAAAecDAAB2AAAABDD9IKrx3z+UBk3lSezpPwAAAD+GAQAAAAAAAAHoAwAAdgAAANwGsHQv3d8/mD1JKawu6j8AAAA/hgEAAAAAAAAB6QMAAHYAAAAAkPdi/tTfP8A9znmhbOo/AAAAP5YBAAAAAAAAAeoDAAB2AAAAkFQb2uXQ3z90Ynb84pjqPwAAAD+WAQAAAAAAAAHrAwAAdgAAACQZP1HNzN8/WNDpM7Lf6j8AAAA/pQEAAAAAAAAB7AMAAHYAAACQVBva5dDfP4DQboSnHes/AAAAP6UBAAAAAAAAAe0DAAB2AAAAkFQb2uXQ3z9oPuK7dmTrPwAAAD/FAQAAAAAAAAHuAwAAdgAAAACQ92L+1N8/CBpE2h+06z8AAAA/xQEAAAAAAAAB7wMAAHYAAADcBrB0L93fP/CHtxHv+us/AAAAP8UBAAAAAAAAAfADAAB2AAAAKLlED3np3z8YiDxi5DjsPwAAAD/UAQAAAAAAAAHxAwAAdgAAAHBr2anC9d8/ZFFKv2xy7D8AAAA/1AEAAAAAAAAB8gMAAHYAAADeDjciBgHgP4hRzw9isOw/AAAAP/MBAAAAAAAAAfMDAAB2AAAA4N45AVwP4D8Yre6FEOHsPwAAAD/zAQAAAAAAAAH0AwAAdgAAACiRzpulG+A/JOTqyXIj7T8AAAA/AwIAAAAAAAAB9QMAAHYAAAAqYdF6+yngP2yt+Cb7XO0/AAAAPwMCAAAAAAAAAfYDAAB2AAAAUIoeJ3Y+4D+0dgaEg5btPwAAAD8TAgAAAAAAAAH3AwAAdgAAAMCV/Y7kUOA/AEAU4QvQ7T8AAAA/EwIAAAAAAAAB+AMAAHYAAAAwodz2UmPgP5CbM1e6AO4/AAAAPzICAAAAAAAAAfkDAAB2AAAAxAUGLOZ74D88wNvZ+yzuPwAAAD8yAgAAAAAAAAH6AwAAdgAAAMbVCAs8iuA/8OSDXD1Z7j8AAAA/MgIAAAAAAAAB+wMAAHYAAADGpQvqkZjgP3xAo9Lrie4/AAAAP1ECAAAAAAAAAfwDAAB2AAAAgJN8DfSo4D8MnMJImrruPwAAAD9RAgAAAAAAAAH9AwAAdgAAAO6eW3Viu+A/uMBqy9vm7j8AAAA/UQIAAAAAAAAB/gMAAHYAAABeqjrd0M3gP6x3JGdDCu8/AAAAP2ECAAAAAAAAAf8DAAB2AAAAPPH1zVfk4D/A92YPPinvPwAAAD9hAgAAAAAAAAEABAAAdgAAABo4sb7e+uA/GAq70F4/7z8AAAA/gAIAAAAAAAABAQQAAHYAAABkukg4fhXhP0xThoXsWe8/AAAAP4ACAAAAAAAAAQIEAAB2AAAA1MUnoOwn4T8IwXRsxmLvPwAAAD+QAgAAAAAAAAEDBAAAdgAAAIyzmMNOOOE/CMF0bMZi7z8AAAA/kAIAAAAAAAABBAQAAHYAAABEoQnnsEjhP0xThoXsWe8/AAAAP58CAAAAAAAAAQUEAAB2AAAAIujE1zdf4T+wriCrpUzvPwAAAD+fAgAAAAAAAAEGBAAAdgAAALhM7gzLd+E/GAq70F4/7z8AAAA/vwIAAAAAAAABBwQAAHYAAADedTu5RYzhP8D3Zg8+Ke8/AAAAP78CAAAAAAAAAQgEAAB2AAAABJ+IZcCg4T/kwO8b0STvPwAAAD+/AgAAAAAAAAEJBAAAdgAAAHSqZ80us+E/rHckZ0MK7z8AAAA/zgIAAAAAAAABCgQAAHYAAADitUY1ncXhP1Rl0KUi9O4/AAAAP84CAAAAAAAAAQsEAAB2AAAAUsElnQvY4T9A5Y39J9XuPwAAAD/tAgAAAAAAAAEMBAAAdgAAAHrqckmG7OE/UC7UYcCx7j8AAAA/7QIAAAAAAAABDQQAAHYAAAAy2ONs6PzhP3xAo9Lrie4/AAAAP/wCAAAAAAAAAQ4EAAB2AAAAxmwKwyUH4j+sUnJDF2LuPwAAAD/8AgAAAAAAAAEPBAAAdgAAAFgBMRljEeI/2GRBtEI67j8AAAA/DAMAAAAAAAABEAQAAHYAAACis8WzrB3iP9QtRXDg9+0/AAAAPwwDAAAAAAAAAREEAAB2AAAAooPIkgIs4j8wUuNRN6jtPwAAAD8rAwAAAAAAAAESBAAAdgAAAO41XS1MOOI/sD8KQCFU7T8AAAA/KwMAAAAAAAABEwQAAHYAAADKrBU/fUDiPwxkqCF4BO0/AAAAPysDAAAAAAAAARQEAAB2AAAAOOjxx5VE4j9Iv732O7nsPwAAAD87AwAAAAAAAAEVBAAAdgAAAILKg4OJQuI/DD/2/Utc7D8AAAA/OwMAAAAAAAABFgQAAHYAAADuNV0tTDjiP9C+LgVc/+s/AAAAP1oDAAAAAAAAARcEAAB2AAAANkjsCeon4j/gGb+JKnbrPwAAAD9aAwAAAAAAAAEYBAAAdgAAAMY8DaJ7FeI/WNDpM7Lf6j8AAAA/aQMAAAAAAAABGQQAAHYAAABYMS46DQPiP2greriAVuo/AAAAP2kDAAAAAAAAARoEAAB2AAAAMAjhjZLu4T889PgjKdbpPwAAAD95AwAAAAAAAAEbBAAAdgAAAArfk+EX2uE/ZM/LUPJr6T8AAAA/eQMAAAAAAAABHAQAAHYAAADitUY1ncXhPwCGe0tvE+k/AAAAP5gDAAAAAAAAAR0EAAB2AAAA4hVBd/Go4T+gPCtG7LroPwAAAD+YAwAAAAAAAAEeBAAAdgAAAErhFGMIguE/ZLxjTfxd6D8AAAA/mAMAAAAAAAABHwQAAHYAAADaNTA97lLhP+ipijvmCeg/AAAAP7gDAAAAAAAAASAEAAB2AAAA2jUwPe5S4T/oqYo75gnoPwAAAD+4AwAAAAAAAAEhBAAAdgAAANo1MD3uUuE/6KmKO+YJ6D8AAAA/uAMAAAAAAAABIgQAAHYAAADaNTA97lLhP+ipijvmCeg/AAAAP7gDAAAAAAAAASMEAAB2AAAA1PUkwZYZ4T9IP5U0JBnRPwAAAD8AAAAAAAAAAAEkBAAAdgAAANT1JMGWGeE/PPZO0Is80T8AAAA/HwAAAAAAAAABJQQAAHYAAADU9STBlhnhPzz2TtCLPNE/AAAAPx8AAAAAAAAAASYEAAB2AAAA1PUkwZYZ4T889k7QizzRPwAAAD8fAAAAAAAAAAEnBAAAdgAAAEBh/mpZD+E/uBuQ5Zee0j8AAAA/LwAAAAAAAAABKAQAAHYAAABAYf5qWQ/hP1DTXcPUudM/AAAAPy8AAAAAAAAAASkEAAB2AAAArpza83ET4T+g+BmI693UPwAAAD9OAAAAAAAAAAEqBAAAdgAAAGS6SDh+FeE/8B3WTAIC1j8AAAA/XgAAAAAAAAABKwQAAHYAAADU9STBlhnhP9RntUNlFNc/AAAAP14AAAAAAAAAASwEAAB2AAAA1PUkwZYZ4T+YaE7WL0rYPwAAAD9eAAAAAAAAAAEtBAAAdgAAABzYtnyKF+E/1Pt90hW12T8AAAA/bQAAAAAAAAABLgQAAHYAAADU9STBlhnhPwyPrc77H9s/AAAAP20AAAAAAAAAAS8EAAB2AAAAihOTBaMb4T9UayMvemfcPwAAAD+NAAAAAAAAAAEwBAAAdgAAANT1JMGWGeE/mEeZj/iu3T8AAAA/jQAAAAAAAAABMQQAAHYAAABCMQFKrx3hPzD/Zm01yt4/AAAAP40AAAAAAAAAATIEAAB2AAAAZopLF9Qj4T9AkhEZJvffPwAAAD+cAAAAAAAAAAEzBAAAdgAAAEQBBCkFLOE/7KRvezGJ4D8AAAA/nAAAAAAAAAABNAQAAHYAAABmWk72KTLhP2BuAimvAOE/AAAAP7wAAAAAAAAAATUEAAB2AAAAjLOYw0444T84ky/85WrhPwAAAD+8AAAAAAAAAAE2BAAAdgAAAPzudExnPOE/nNx/AWnD4T8AAAA/ywAAAAAAAAABNwQAAHYAAAAgSL8ZjELhPzy44R8SE+I/AAAAP8sAAAAAAAAAATgEAAB2AAAAtNzlb8lM4T/gk0M+u2LiPwAAAD/bAAAAAAAAAAE5BAAAdgAAAJBTnoH6VOE/gG+lXGSy4j8AAAA/2wAAAAAAAAABOgQAAHYAAAD+jnoKE1nhPyRLB3sNAuM/AAAAP/oAAAAAAAAAATsEAAB2AAAA/o56ChNZ4T/o7/GlSU3jPwAAAD/6AAAAAAAAAAE8BAAAdgAAAEhxDMYGV+E/VIKID2WC4z8AAAA/+gAAAAAAAAABPQQAAHYAAAC0rOhOH1vhP7wUH3mAt+M/AAAAPxkBAAAAAAAAAT4EAAB2AAAA/o56ChNZ4T9McD7vLujjPwAAAD8ZAQAAAAAAAAE/BAAAdgAAALSs6E4fW+E/mDlMTLch5D8AAAA/GQEAAAAAAAABQAQAAHYAAAAi6MTXN1/hP3ynv4OGaOQ/AAAAPzkBAAAAAAAAAUEEAAB2AAAA2gUzHERh4T+E3rvH6KrkPwAAAD85AQAAAAAAAAFCBAAAdgAAAJIjoWBQY+E/SIOm8iT25D8AAAA/OQEAAAAAAAABQwQAAHYAAABIQQ+lXGXhP1C6ojaHOOU/AAAAP0gBAAAAAAAAAUQEAAB2AAAAkiOhYFBj4T84KBZuVn/lPwAAAD9IAQAAAAAAAAFFBAAAdgAAACLoxNc3X+E/PF8SsrjB5T8AAAA/ZwEAAAAAAAABRgQAAHYAAABsylaTK13hP0SWDvYaBOY/AAAAP2cBAAAAAAAAAUcEAAB2AAAA/o56ChNZ4T9wlpNGEELmPwAAAD9nAQAAAAAAAAFIBAAAdgAAAEhxDMYGV+E//PGyvL5y5j8AAAA/hwEAAAAAAAABSQQAAHYAAAD+jnoKE1nhPxBy9WS5keY/AAAAP4cBAAAAAAAAAUoEAAB2AAAA/o56ChNZ4T/Alp3n+r3mPwAAAD+HAQAAAAAAAAFLBAAAdgAAAEhxDMYGV+E/2Bbgj/Xc5j8AAAA/pgEAAAAAAAABTAQAAHYAAACQU56B+lThPzApNFEW8+Y/AAAAP6YBAAAAAAAAAU0EAAB2AAAARKEJ57BI4T8wKTRRFvPmPwAAAD+mAQAAAAAAAAFOBAAAdgAAAEShCeewSOE/MCk0URbz5j8AAAA/xQEAAAAAAAABTwQAAHYAAABEoQnnsEjhPzApNFEW8+Y/AAAAP8UBAAAAAAAAAVAEAAB2AAAARKEJ57BI4T8wKTRRFvPmPwAAAD/FAQAAAAAAAAFRBAAAdgAAAByZKFkeWt8/lMo14TIp4j8AAAA/AAAAAAAAAAABUgQAAHYAAAAcmShZHlrfP5TKNeEyKeI/AAAAPx8AAAAAAAAAAVMEAAB2AAAAHJkoWR5a3z+UyjXhMiniPwAAAD8fAAAAAAAAAAFUBAAAdgAAALQ9XQoJrN8/8BOG5rWB4j8AAAA/LwAAAAAAAAABVQQAAHYAAAAAkPdi/tTfP/xKgioYxOI/AAAAPy8AAAAAAAAAAVYEAAB2AAAA4Ka1Mtv53z8Egn5uegbjPwAAAD8/AAAAAAAAAAFXBAAAdgAAAE4aFop0E+A/TEuMywJA4z8AAAA/PwAAAAAAAAABWAQAAHYAAADifj+/ByzgP6iU3NCFmOM/AAAAP04AAAAAAAAAAVkEAAB2AAAAwJX9juRQ4D9AJ/iKlgvkPwAAAD9eAAAAAAAAAAFaBAAAdgAAAA7ol+fZeeA/cF55H+6L5D8AAAA/XgAAAAAAAAABWwQAAHYAAABcOjJAz6LgP3zMcaeyEOU/AAAAP30AAAAAAAAAAVwEAAB2AAAAOFHwD6zH4D8YX41hw4PlPwAAAD99AAAAAAAAAAFdBAAAdgAAANCFHCSV7uA/rPGoG9T25T8AAAA/fQAAAAAAAAABXgQAAHYAAAD2fmyvZRHhPzyExNXkaeY/AAAAP5wAAAAAAAAAAV8EAAB2AAAA+h5ybREu4T8YqfGoG9TmPwAAAD+cAAAAAAAAAAFgBAAAdgAAAI6Dm6KkRuE/3E3c01cf5z8AAAA/nAAAAAAAAAABYQQAAHYAAAAi6MTXN1/hP8C7TwsnZuc/AAAAP7wAAAAAAAAAAWIEAAB2AAAAuHzrLXVp4T+QqYCa+43nPwAAAD+8AAAAAAAAAAFjBAAAdgAAACS4x7aNbeE/cOD3jWiS5z8AAAA/vAAAAAAAAAABZAQAAHYAAAAkuMe2jW3hP3Dg941okuc/AAAAP8sAAAAAAAAAAWUEAAB2AAAAbMpWkytd4T/432iciNjmPwAAAD/LAAAAAAAAAAFmBAAAdgAAAGzKVpMrXeE/+N9onIjY5j8AAAA/6gAAAAAAAAABZwQAAHYAAABsylaTK13hP/jfaJyI2OY/AAAAP+oAAAAAAAAAAWgEAAB2AAAAbMpWkytd4T/432iciNjmPwAAAD/qAAAAAAAAAAFpBAAAdgAAAK4z3KtbkOI/INzwD4kJ4T8AAAA/AAAAAAAAAAABagQAAHYAAACuM9yrW5DiPyDc8A+JCeE/AAAAPxAAAAAAAAAAAWsEAAB2AAAArjPcq1uQ4j8g3PAPiQnhPwAAAD8QAAAAAAAAAAFsBAAAdgAAAD4o/UPtfeI/UBNypOCJ4T8AAAA/EAAAAAAAAAABbQQAAHYAAAA+WPpkl2/iPxS4XM8c1eE/AAAAPy8AAAAAAAAAAW4EAAB2AAAA8NVi6/dU4j8MphKv5jriPwAAAD8vAAAAAAAAAAFvBAAAdgAAADgY7+g/NuI/gG+lXGSy4j8AAAA/LwAAAAAAAAABcAQAAHYAAAB+WnvmhxfiP0xLjMsCQOM/AAAAP04AAAAAAAAAAXEEAAB2AAAAVmErW7f04T/UlGEhe9bjPwAAAD9OAAAAAAAAAAFyBAAAdgAAAMAs/0bOzeE/cF55H+6L5D8AAAA/TgAAAAAAAAABcwQAAHYAAADiFUF38ajhP0RxXNLuW+U/AAAAP24AAAAAAAAAAXQEAAB2AAAAuEzuDMt34T9MzQo6fUbmPwAAAD9uAAAAAAAAAAF1BAAAdgAAALTc5W/JTOE/vIRTx8Qj5z8AAAA/bgAAAAAAAAABdgQAAHYAAADUxSeg7CfhP9QpSJPr6uc/AAAAP40AAAAAAAAAAXcEAAB2AAAAZLpIOH4V4T8wc5iYbkPoPwAAAD+NAAAAAAAAAAF4BAAAdgAAAGS6SDh+FeE/MHOYmG5D6D8AAAA/jQAAAAAAAAABeQQAAHYAAABkukg4fhXhPzBzmJhuQ+g/AAAAP40AAAAAAAAAAXoEAAB2AAAAZLpIOH4V4T8wc5iYbkPoPwAAAD+sAAAAAAAAAAs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77|0.5380001|0.4180002|0.553999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6954|recordLength=136999|start=0|end=136954|audioFormat={00001610-0000-0010-8000-00AA00389B71}|audioRate=44100|muted=false|volume=0.8|fadeIn=0|fadeOut=0|videoFormat={34363248-0000-0010-8000-00AA00389B71}|videoRate=15|videoWidth=256|videoHeight=25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DcAAAA6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0JBQQAAAALUGVuU3Ryb2tlVjEEAAAACkF0dHJpYnV0ZXMFVHJhY2UJU3RhcnRUaW1lBFR5cGUEBAAED1BlbkF0dHJpYnV0ZXNWMQIAAAAKSW5rVHJhY2VWMQIAAAAQDEFjdGlvblR5cGVWMQIAAAACAAAACTsAAAAJPAAAAFk9AAAAAAAABcP///8MQWN0aW9uVHlwZVYxAQAAAAd2YWx1ZV9fAAgCAAAAAAAAAAEFAAAABAAAAAk+AAAACT8AAAAEUAAAAAAAAAHA////w////wAAAAABBgAAAAQAAAAJQQAAAAlCAAAAa10AAAAAAAABvf///8P///8AAAAAAQcAAAAEAAAACUQAAAAJRQAAACdhAAAAAAAAAbr////D////AAAAAAEIAAAABAAAAAlHAAAACUgAAAAyZAAAAAAAAAG3////w////wAAAAABCQAAAAQAAAAJSgAAAAlLAAAACGgAAAAAAAABtP///8P///8AAAAAAQoAAAAEAAAACU0AAAAJTgAAACxtAAAAAAAAAbH////D////AAAAAAELAAAABAAAAAlQAAAACVEAAAB0fQAAAAAAAAGu////w////wAAAAABDAAAAAQAAAAJUwAAAAlUAAAAYIAAAAAAAAABq////8P///8AAAAAAQ0AAAAEAAAACVYAAAAJVwAAANmDAAAAAAAAAaj////D////AAAAAAEOAAAABAAAAAlZAAAACVoAAAAKhgAAAAAAAAGl////w////wAAAAABDwAAAAQAAAAJXAAAAAldAAAAvYgAAAAAAAABov///8P///8AAAAAARAAAAAEAAAACV8AAAAJYAAAALOMAAAAAAAAAZ/////D////AAAAAAERAAAABAAAAAliAAAACWMAAAB6jwAAAAAAAAGc////w////wAAAAABEgAAAAQAAAAJZQAAAAlmAAAAPZIAAAAAAAABmf///8P///8AAAAAARMAAAAEAAAACWgAAAAJaQAAAOKfAAAAAAAAAZb////D////AAAAAAEUAAAABAAAAAlrAAAACWwAAAAxpwAAAAAAAAGT////w////wAAAAABFQAAAAQAAAAJbgAAAAlvAAAAPqwAAAAAAAABkP///8P///8AAAAAARYAAAAEAAAACXEAAAAJcgAAAByyAAAAAAAAAY3////D////AAAAAAEXAAAABAAAAAl0AAAACXUAAAAzuAAAAAAAAAGK////w////wAAAAABGAAAAAQAAAAJdwAAAAl4AAAAjLsAAAAAAAABh////8P///8AAAAAARkAAAAEAAAACXoAAAAJewAAABq/AAAAAAAAAYT////D////AAAAAAEaAAAABAAAAAl9AAAACX4AAAD3wQAAAAAAAAGB////w////wAAAAABGwAAAAQAAAAJgAAAAAmBAAAA5MsAAAAAAAABfv///8P///8AAAAAARwAAAAEAAAACYMAAAAJhAAAAKrPAAAAAAAAAXv////D////AAAAAAEdAAAABAAAAAmGAAAACYcAAABM1AAAAAAAAAF4////w////wAAAAABHgAAAAQAAAAJiQAAAAmKAAAAytYAAAAAAAABdf///8P///8AAAAAAR8AAAAEAAAACYwAAAAJjQAAAJDaAAAAAAAAAXL////D////AAAAAAEgAAAABAAAAAmPAAAACZAAAADg3QAAAAAAAAFv////w////wAAAAABIQAAAAQAAAAJkgAAAAmTAAAAOuAAAAAAAAABbP///8P///8AAAAAASIAAAAEAAAACZUAAAAJlgAAAIIDAQAAAAAAAWn////D////AAAAAAEjAAAABAAAAAmYAAAACZkAAADnFAEAAAAAAAFm////w////wAAAAABJAAAAAQAAAAJmwAAAAmcAAAA3RgBAAAAAAABY////8P///8AAAAAASUAAAAEAAAACZ4AAAAJnwAAAG0dAQAAAAAAAWD////D////AAAAAAEmAAAABAAAAAmhAAAACaIAAAB1HwEAAAAAAAFd////w////wAAAAABJwAAAAQAAAAJpAAAAAmlAAAAHSMBAAAAAAABWv///8P///8AAAAAASgAAAAEAAAACacAAAAJqAAAAMolAQAAAAAAAVf////D////AAAAAAEpAAAABAAAAAmqAAAACasAAABoKAEAAAAAAAFU////w////wAAAAABKgAAAAQAAAAJrQAAAAmuAAAAzSsBAAAAAAABUf///8P///8AAAAAASsAAAAEAAAACbAAAAAJsQAAABs0AQAAAAAAAU7////D////AAAAAAEsAAAABAAAAAmzAAAACbQAAABUNwEAAAAAAAFL////w////wAAAAABLQAAAAQAAAAJtgAAAAm3AAAAU2kBAAAAAAABSP///8P///8AAAAAAS4AAAAEAAAACbkAAAAJugAAALhqAQAAAAAAAUX////D////AAAAAAEvAAAABAAAAAm8AAAACb0AAACzjQEAAAAAAAFC////w////wAAAAABMAAAAAQAAAAJvwAAAAnAAAAA1JcBAAAAAAABP////8P///8AAAAAATEAAAAEAAAACcIAAAAJwwAAAAKdAQAAAAAAATz////D////AAAAAAEyAAAABAAAAAnFAAAACcYAAAAqngEAAAAAAAE5////w////wAAAAABMwAAAAQAAAAJyAAAAAnJAAAAlrwBAAAAAAABNv///8P///8AAAAAATQAAAAEAAAACcsAAAAJzAAAAITKAQAAAAAAATP////D////AAAAAAE1AAAABAAAAAnOAAAACc8AAAA23AEAAAAAAAEw////w////wAAAAABNgAAAAQAAAAJ0QAAAAnSAAAAON4BAAAAAAABLf///8P///8AAAAAATcAAAAEAAAACdQAAAAJ1QAAAMruAQAAAAAAASr////D////AAAAAAE4AAAABAAAAAnXAAAACdgAAAC3+wEAAAAAAAEn////w////wAAAAABOQAAAAQAAAAJ2gAAAAnbAAAA2QQCAAAAAAABJP///8P///8AAAAAAToAAAAEAAAACd0AAAAJ3gAAADUGAgAAAAAAASH////D////AAAAAAU7AAAAD1BlbkF0dHJpYnV0ZXNWMQoAAAAHX2NvbG9yQQdfY29sb3JSB19jb2xvckcHX2NvbG9yQgpGaXRUb0N1cnZlBkhlaWdodA5JZ25vcmVQcmVzc3VyZQ1Jc0hpZ2hsaWdodGVyBVNoYXBlBVdpZHRoAAAAAAAAAAAEAAICAgIBBgEBDEJydXNoU2hhcGVWMQIAAAAGAgAAAP8AAAAAAAAAAAAACEAAAAUg////DEJydXNoU2hhcGVWMQEAAAAHdmFsdWVfXwAIAgAAAAEAAAAAAAAAAAAIQAU8AAAACklua1RyYWNlVjEDAAAADUxpc3RgMStfaXRlbXMMTGlzdGAxK19zaXplD0xpc3RgMStfdmVyc2lvbgQAABhTaGFyZWQuSW5raW5nLklua1BvaW50W10CAAAACAgCAAAACeEAAAB0AAAAdAAAAAE+AAAAOwAAAP8AAAAAAAAAAAAAIkAAAAEe////IP///wEAAAAAAAAAAAAiQAE/AAAAPAAAAAnjAAAAIgAAACIAAAABQQAAADsAAAD/AAAAAAAAAAAAACJAAAABHP///yD///8BAAAAAAAAAAAAIkABQgAAADwAAAAJ5QAAACMAAAAjAAAAAUQAAAA7AAAA/wAAAAAAAAAAAAAiQAAAARr///8g////AQAAAAAAAAAAACJAAUUAAAA8AAAACecAAAAgAAAAIAAAAAFHAAAAOwAAAP8AAAAAAAAAAAAAIkAAAAEY////IP///wEAAAAAAAAAAAAiQAFIAAAAPAAAAAnpAAAALQAAAC0AAAABSgAAADsAAAD/AAAAAAAAAAAAACJAAAABFv///yD///8BAAAAAAAAAAAAIkABSwAAADwAAAAJ6wAAACYAAAAmAAAAAU0AAAA7AAAA/wAAAAAAAAAAAAAiQAAAART///8g////AQAAAAAAAAAAACJAAU4AAAA8AAAACe0AAAA2AAAANgAAAAFQAAAAOwAAAP8AAAAAAAAAAAAACEAAAAES////IP///wEAAAAAAAAAAAAIQAFRAAAAPAAAAAnvAAAAMwAAADMAAAABUwAAADsAAAD/AAAAAAAAAAAAAAhAAAABEP///yD///8BAAAAAAAAAAAACEABVAAAADwAAAAJ8QAAACMAAAAjAAAAAVYAAAA7AAAA/wAAAAAAAAAAAAAIQAAAAQ7///8g////AQAAAAAAAAAAAAhAAVcAAAA8AAAACfMAAAAnAAAAJwAAAAFZAAAAOwAAAP8AAAAAAAAAAAAACEAAAAEM////IP///wEAAAAAAAAAAAAIQAFaAAAAPAAAAAn1AAAAJQAAACUAAAABXAAAADsAAAD/AAAAAAAAAAAAAAhAAAABCv///yD///8BAAAAAAAAAAAACEABXQAAADwAAAAJ9wAAAEAAAABAAAAAAV8AAAA7AAAA/wAAAAAAAAAAAAAIQAAAAQj///8g////AQAAAAAAAAAAAAhAAWAAAAA8AAAACfkAAAAeAAAAHgAAAAFiAAAAOwAAAP8AAAAAAAAAAAAACEAAAAEG////IP///wEAAAAAAAAAAAAIQAFjAAAAPAAAAAn7AAAANQAAADUAAAABZQAAADsAAAD/AAAAAAAAAAAAAAhAAAABBP///yD///8BAAAAAAAAAAAACEABZgAAADwAAAAJ/QAAACMAAAAjAAAAAWgAAAA7AAAA/wAAAAAAAAAAAAAIQAAAAQL///8g////AQAAAAAAAAAAAAhAAWkAAAA8AAAACf8AAACqAAAAqgAAAAFrAAAAOwAAAP8AAAAAAAAAAAAACEAAAAEA////IP///wEAAAAAAAAAAAAIQAFsAAAAPAAAAAkBAQAAKQAAACkAAAABbgAAADsAAAD/AAAAAAAAAAAAAAhAAAAB/v7//yD///8BAAAAAAAAAAAACEABbwAAADwAAAAJAwEAAGwAAABsAAAAAXEAAAA7AAAA/wAAAAAAAAAAAAAIQAAAAfz+//8g////AQAAAAAAAAAAAAhAAXIAAAA8AAAACQUBAAA3AAAANwAAAAF0AAAAOwAAAP8AAAAAAAAAAAAACEAAAAH6/v//IP///wEAAAAAAAAAAAAIQAF1AAAAPAAAAAkHAQAAPAAAADwAAAABdwAAADsAAAD/AAAAAAAAAAAAAAhAAAAB+P7//yD///8BAAAAAAAAAAAACEABeAAAADwAAAAJCQEAAB0AAAAdAAAAAXoAAAA7AAAA/wAAAAAAAAAAAAAIQAAAAfb+//8g////AQAAAAAAAAAAAAhAAXsAAAA8AAAACQsBAAAiAAAAIgAAAAF9AAAAOwAAAP8AAAAAAAAAAAAACEAAAAH0/v//IP///wEAAAAAAAAAAAAIQAF+AAAAPAAAAAkNAQAAMwAAADMAAAABgAAAADsAAAD/AAAAAAAAAAAAAAhAAAAB8v7//yD///8BAAAAAAAAAAAACEABgQAAADwAAAAJDwEAAC8AAAAvAAAAAYMAAAA7AAAA/wAAAAAAAAAAAAAIQAAAAfD+//8g////AQAAAAAAAAAAAAhAAYQAAAA8AAAACREBAAA6AAAAOgAAAAGGAAAAOwAAAP8AAAAAAAAAAAAACEAAAAHu/v//IP///wEAAAAAAAAAAAAIQAGHAAAAPAAAAAkTAQAAFgAAABYAAAABiQAAADsAAAD/AAAAAAAAAAAAAAhAAAAB7P7//yD///8BAAAAAAAAAAAACEABigAAADwAAAAJFQEAAEAAAABAAAAAAYwAAAA7AAAA/wAAAAAAAAAAAAAIQAAAAer+//8g////AQAAAAAAAAAAAAhAAY0AAAA8AAAACRcBAAArAAAAKwAAAAGPAAAAOwAAAP8AAAAAAAAAAAAACEAAAAHo/v//IP///wEAAAAAAAAAAAAIQAGQAAAAPAAAAAkZAQAAMAAAADAAAAABkgAAADsAAAD/AAAAAAAAAAAAAAhAAAAB5v7//yD///8BAAAAAAAAAAAACEABkwAAADwAAAAJGwEAAAkAAAAJAAAAAZUAAAA7AAAA/wAAAAAAAAAAAAAiQAAAAeT+//8g////AQAAAAAAAAAAACJAAZYAAAA8AAAACR0BAAArAAAAKwAAAAGYAAAAOwAAAP/7sEEAAAAAAAAAIkAAAAHi/v//IP///wEAAAAAAAAAAAAiQAGZAAAAPAAAAAkfAQAARgAAAEYAAAABmwAAADsAAAD/+7BBAAAAAAAAACJAAAAB4P7//yD///8BAAAAAAAAAAAAIkABnAAAADwAAAAJIQEAACMAAAAjAAAAAZ4AAAA7AAAA//uwQQAAAAAAAAAiQAAAAd7+//8g////AQAAAAAAAAAAACJAAZ8AAAA8AAAACSMBAAAlAAAAJQAAAAGhAAAAOwAAAP/7sEEAAAAAAAAAIkAAAAHc/v//IP///wEAAAAAAAAAAAAiQAGiAAAAPAAAAAklAQAAHgAAAB4AAAABpAAAADsAAAD/+7BBAAAAAAAAACJAAAAB2v7//yD///8BAAAAAAAAAAAAIkABpQAAADwAAAAJJwEAADEAAAAxAAAAAacAAAA7AAAA//uwQQAAAAAAAAAiQAAAAdj+//8g////AQAAAAAAAAAAACJAAagAAAA8AAAACSkBAAAXAAAAFwAAAAGqAAAAOwAAAP/7sEEAAAAAAAAAIkAAAAHW/v//IP///wEAAAAAAAAAAAAiQAGrAAAAPAAAAAkrAQAAQQAAAEEAAAABrQAAADsAAAD/+7BBAAAAAAAAACJAAAAB1P7//yD///8BAAAAAAAAAAAAIkABrgAAADwAAAAJLQEAAB0AAAAdAAAAAbAAAAA7AAAA//uwQQAAAAAAAAAiQAAAAdL+//8g////AQAAAAAAAAAAACJAAbEAAAA8AAAACS8BAAA4AAAAOAAAAAGzAAAAOwAAAP/7sEEAAAAAAAAAIkAAAAHQ/v//IP///wEAAAAAAAAAAAAiQAG0AAAAPAAAAAkxAQAAIQAAACEAAAABtgAAADsAAAD/+7BBAAAAAAAAACJAAAABzv7//yD///8BAAAAAAAAAAAAIkABtwAAADwAAAAJMwEAAA4AAAAOAAAAAbkAAAA7AAAA//uwQQAAAAAAAAAiQAAAAcz+//8g////AQAAAAAAAAAAACJAAboAAAA8AAAACTUBAAAIAAAACAAAAAG8AAAAOwAAAP8AsPAAAAAAAAAAIkAAAAHK/v//IP///wEAAAAAAAAAAAAiQAG9AAAAPAAAAAk3AQAA4wAAAOMAAAABvwAAADsAAAD/ALDwAAAAAAAAACJAAAAByP7//yD///8BAAAAAAAAAAAAIkABwAAAADwAAAAJOQEAACAAAAAgAAAAAcIAAAA7AAAA/wCw8AAAAAAAAAAiQAAAAcb+//8g////AQAAAAAAAAAAACJAAcMAAAA8AAAACTsBAAAOAAAADgAAAAHFAAAAOwAAAP8AsPAAAAAAAAAAIkAAAAHE/v//IP///wEAAAAAAAAAAAAiQAHGAAAAPAAAAAk9AQAADQAAAA0AAAAByAAAADsAAAD/AJ5JAAAAAAAAACJAAAABwv7//yD///8BAAAAAAAAAAAAIkAByQAAADwAAAAJPwEAAC4BAAAuAQAAAcsAAAA7AAAA/wCeSQAAAAAAAAAiQAAAAcD+//8g////AQAAAAAAAAAAACJAAcwAAAA8AAAACUEBAAA2AAAANgAAAAHOAAAAOwAAAP8AnkkAAAAAAAAAIkAAAAG+/v//IP///wEAAAAAAAAAAAAiQAHPAAAAPAAAAAlDAQAAGwAAABsAAAAB0QAAADsAAAD/AJ5JAAAAAAAAACJAAAABvP7//yD///8BAAAAAAAAAAAAIkAB0gAAADwAAAAJRQEAABAAAAAQAAAAAdQAAAA7AAAA/wCeSQAAAAAAAAAiQAAAAbr+//8g////AQAAAAAAAAAAACJAAdUAAAA8AAAACUcBAAAkAAAAJAAAAAHXAAAAOwAAAP9wMKAAAAAAAAAAIkAAAAG4/v//IP///wEAAAAAAAAAAAAiQAHYAAAAPAAAAAlJAQAAaAAAAGgAAAAB2gAAADsAAAD/cDCgAAAAAAAAACJAAAABtv7//yD///8BAAAAAAAAAAAAIkAB2wAAADwAAAAJSwEAABEAAAARAAAAAd0AAAA7AAAA/3AwoAAAAAAAAAAiQAAAAbT+//8g////AQAAAAAAAAAAACJAAd4AAAA8AAAACU0BAAAJAAAACQAAAAfhAAAAAAEAAACAAAAABApJbmtQb2ludFYxAgA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NDAfjAAAAAAEAAABAAAAABApJbmtQb2ludFYxAgAAAAnCAQAACcMBAAAJxAEAAAnFAQAACcYBAAAJxwEAAAnIAQAACckBAAAJygEAAAnLAQAACcwBAAAJzQEAAAnOAQAACc8BAAAJ0AEAAAnRAQAACdIBAAAJ0wEAAAnUAQAACdUBAAAJ1gEAAAnXAQAACdgBAAAJ2QEAAAnaAQAACdsBAAAJ3AEAAAndAQAACd4BAAAJ3wEAAAngAQAACeEBAAAJ4gEAAAnjAQAADR4H5QAAAAABAAAAQAAAAAQKSW5rUG9pbnRWMQIAAAAJ5AEAAAnlAQAACeYBAAAJ5wEAAAnoAQAACekBAAAJ6gEAAAnrAQAACewBAAAJ7QEAAAnuAQAACe8BAAAJ8AEAAAnxAQAACfIBAAAJ8wEAAAn0AQAACfUBAAAJ9gEAAAn3AQAACfgBAAAJ+QEAAAn6AQAACfsBAAAJ/AEAAAn9AQAACf4BAAAJ/wEAAAkAAgAACQECAAAJAgIAAAkDAgAACQQCAAAJBQIAAAkGAgAADR0H5wAAAAABAAAAIAAAAAQKSW5rUG9pbnRWMQIAAAAJBwIAAAkIAgAACQkCAAAJCgIAAAkLAgAACQwCAAAJDQIAAAkOAgAACQ8CAAAJEAIAAAkRAgAACRICAAAJEwIAAAkUAgAACRUCAAAJFgIAAAkXAgAACRgCAAAJGQIAAAkaAgAACRsCAAAJHAIAAAkdAgAACR4CAAAJHwIAAAkgAgAACSECAAAJIgIAAAkjAgAACSQCAAAJJQIAAAkmAgAAB+kAAAAAAQAAAEAAAAAECklua1BvaW50VjECAA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DRMH6wAAAAABAAAAQAAAAAQKSW5rUG9pbnRWMQIAAAAJVAIAAAlVAgAACVYCAAAJVwIAAAlYAgAACVkCAAAJWgIAAAlbAgAACVwCAAAJXQIAAAleAgAACV8CAAAJYAIAAAlhAgAACWICAAAJYwIAAAlkAgAACWUCAAAJZgIAAAlnAgAACWgCAAAJaQIAAAlqAgAACWsCAAAJbAIAAAltAgAACW4CAAAJbwIAAAlwAgAACXECAAAJcgIAAAlzAgAACXQCAAAJdQIAAAl2AgAACXcCAAAJeAIAAAl5AgAADRoH7QAAAAABAAAAQAAAAAQKSW5rUG9pbnRWMQIAAAAJegIAAAl7AgAACXwCAAAJfQIAAAl+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NCgfvAAAAAAEAAABAAAAABApJbmtQb2ludFYxAgAAAAmwAgAACbECAAAJsgIAAAmzAgAACbQCAAAJtQIAAAm2AgAACbcCAAAJuAIAAAm5AgAACboCAAAJuwIAAAm8AgAACb0CAAAJvgIAAAm/AgAACcACAAAJwQIAAAnCAgAACcMCAAAJxAIAAAnFAgAACcYCAAAJxwIAAAnIAgAACckCAAAJygIAAAnLAgAACcwCAAAJzQIAAAnOAgAACc8CAAAJ0AIAAAnRAgAACdICAAAJ0wIAAAnUAgAACdUCAAAJ1gIAAAnXAgAACdgCAAAJ2QIAAAnaAgAACdsCAAAJ3AIAAAndAgAACd4CAAAJ3wIAAAngAgAACeECAAAJ4gIAAA0NB/EAAAAAAQAAAEAAAAAECklua1BvaW50VjECAAAACeMCAAAJ5AIAAAnlAgAACeYCAAAJ5wIAAAnoAgAACekCAAAJ6gIAAAnrAgAACewCAAAJ7QIAAAnuAgAACe8CAAAJ8AIAAAnxAgAACfICAAAJ8wIAAAn0AgAACfUCAAAJ9gIAAAn3AgAACfgCAAAJ+QIAAAn6AgAACfsCAAAJ/AIAAAn9AgAACf4CAAAJ/wIAAAkAAwAACQEDAAAJAgMAAAkDAwAACQQDAAAJBQMAAA0dB/MAAAAAAQAAAEAAAAAECklua1BvaW50VjECAAAACQYDAAAJBwMAAAkIAwAACQkDAAAJCgMAAAkLAwAACQwDAAAJDQMAAAkOAwAACQ8DAAAJEAMAAAkRAwAACRIDAAAJEwMAAAkUAwAACRUDAAAJFgMAAAkXAwAACRgDAAAJGQMAAAkaAwAACRsDAAAJHAMAAAkdAwAACR4DAAAJHwMAAAkgAwAACSEDAAAJIgMAAAkjAwAACSQDAAAJJQMAAAkmAwAACScDAAAJKAMAAAkpAwAACSoDAAAJKwMAAAksAwAADRkH9QAAAAABAAAAQAAAAAQKSW5rUG9pbnRWMQIAAAAJLQMAAAkuAwAACS8DAAAJMAMAAAkxAwAACTIDAAAJMwMAAAk0AwAACTUDAAAJNgMAAAk3AwAACTgDAAAJOQMAAAk6AwAACTsDAAAJPAMAAAk9AwAACT4DAAAJPwMAAAlAAwAACUEDAAAJQgMAAAlDAwAACUQDAAAJRQMAAAlGAwAACUcDAAAJSAMAAAlJAwAACUoDAAAJSwMAAAlMAwAACU0DAAAJTgMAAAlPAwAACVADAAAJUQMAAA0bB/cAAAAAAQAAAEAAAAAECklua1BvaW50VjECAA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JjAMAAAmNAwAACY4DAAAJjwMAAAmQAwAACZEDAAAH+QAAAAABAAAAIAAAAAQKSW5rUG9pbnRWMQIAAAAJkgMAAAmTAwAACZQDAAAJlQMAAAmWAwAACZcDAAAJmAMAAAmZAwAACZoDAAAJmwMAAAmcAwAACZ0DAAAJngMAAAmfAwAACaADAAAJoQMAAAmiAwAACaMDAAAJpAMAAAmlAwAACaYDAAAJpwMAAAmoAwAACakDAAAJqgMAAAmrAwAACawDAAAJrQMAAAmuAwAACa8DAAANAgf7AAAAAAEAAABAAAAABApJbmtQb2ludFYxAgAAAAmwAwAACbEDAAAJsgMAAAmzAwAACbQDAAAJtQMAAAm2AwAACbcDAAAJuAMAAAm5AwAACboDAAAJuwMAAAm8AwAACb0DAAAJvgMAAAm/AwAACcADAAAJwQMAAAnCAwAACcMDAAAJxAMAAAnFAwAACcYDAAAJxwMAAAnIAwAACckDAAAJygMAAAnLAwAACcwDAAAJzQMAAAnOAwAACc8DAAAJ0AMAAAnRAwAACdIDAAAJ0wMAAAnUAwAACdUDAAAJ1gMAAAnXAwAACdgDAAAJ2QMAAAnaAwAACdsDAAAJ3AMAAAndAwAACd4DAAAJ3wMAAAngAwAACeEDAAAJ4gMAAAnjAwAACeQDAAANCwf9AAAAAAEAAABAAAAABApJbmtQb2ludFYxAgAAAAnlAwAACeYDAAAJ5wMAAAnoAwAACekDAAAJ6gMAAAnrAwAACewDAAAJ7QMAAAnuAwAACe8DAAAJ8AMAAAnxAwAACfIDAAAJ8wMAAAn0AwAACfUDAAAJ9gMAAAn3AwAACfgDAAAJ+QMAAAn6AwAACfsDAAAJ/AMAAAn9AwAACf4DAAAJ/wMAAAkABAAACQEEAAAJAgQAAAkDBAAACQQEAAAJBQQAAAkGBAAACQcEAAANHQf/AAAAAAEAAAAAAQAABApJbmtQb2ludFYxAgAAAAkIBAAACQkEAAAJCgQAAAkLBAAACQwEAAAJDQQAAAkOBAAACQ8EAAAJEAQAAAkRBAAACRIEAAAJEwQAAAkUBAAACRUEAAAJFgQAAAkXBAAACRgEAAAJGQQAAAkaBAAACRsEAAAJHAQAAAkdBAAACR4EAAAJHwQAAAkgBAAACSEEAAAJIgQAAAkjBAAACSQEAAAJJQQ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mkBAAACaUEAAAJpgQAAAmnBAAACagEAAAJqQQAAAmqBAAACasEAAAJrAQAAAmtBAAACa4EAAAJrwQAAAmwBAAACbEEAAANVgcBAQAAAAEAAABAAAAABApJbmtQb2ludFYxAgAAAAmyBAAACbMEAAAJtAQAAAm1BAAACbYEAAAJtwQAAAm4BAAACbkEAAAJugQAAAm7BAAACbwEAAAJvQQAAAm+BAAACb8EAAAJwAQAAAnBBAAACcIEAAAJwwQAAAnEBAAACcUEAAAJxgQAAAnHBAAACcgEAAAJyQQAAAnKBAAACcsEAAAJzAQAAAnNBAAACc4EAAAJzwQAAAnQBAAACdEEAAAJ0gQAAAnTBAAACdQEAAAJ1QQAAAnWBAAACdcEAAAJ2AQAAAnZBAAACdoEAAANFwcDAQAAAAEAAACAAAAABApJbmtQb2ludFYxAgAAAAnbBAAACdwEAAAJ3QQAAAneBAAACd8EAAAJ4AQAAAnhBAAACeIEAAAJ4wQAAAnkBAAACeUEAAAJ5gQAAAnnBAAACegEAAAJ6QQAAAnqBAAACesEAAAJ7AQAAAntBAAACe4EAAAJ7wQAAAnwBAAACfEEAAAJ8gQAAAnzBAAACfQEAAAJ9QQAAAn2BAAACfcEAAAJ+AQAAAn5BAAACfoEAAAJ+wQAAAn8BAAACf0EAAAJ/gQAAAn/BAAACQAFAAAJAQUAAAkCBQAACQMFAAAJBAUAAAkFBQAACQYFAAAJBwUAAAkIBQAACQkFAAAJCgUAAAkLBQAACQwFAAAJDQUAAAkOBQAACQ8FAAAJEAUAAAkRBQAACRIFAAAJEwUAAAkUBQAACRUFAAAJFgUAAAkXBQAACRgFAAAJGQUAAAkaBQAACRsFAAAJHAUAAAkdBQAACR4FAAAJHwUAAAkgBQAACSEFAAAJIgUAAAkjBQAACSQFAAAJJQUAAAkmBQAACScFAAAJKAUAAAkpBQAACSoFAAAJKwUAAAksBQAACS0FAAAJLgUAAAkvBQAACTAFAAAJMQUAAAkyBQAACTMFAAAJNAUAAAk1BQAACTYFAAAJNwUAAAk4BQAACTkFAAAJOgUAAAk7BQAACTwFAAAJPQUAAAk+BQAACT8FAAAJQAUAAAlBBQAACUIFAAAJQwUAAAlEBQAACUUFAAAJRgUAAA0UBwUBAAAAAQAAAEAAAAAECklua1BvaW50VjECAAAACUcFAAAJSAUAAAlJBQAACUoFAAAJSwUAAAlMBQAACU0FAAAJTgUAAAlPBQAACVAFAAAJUQUAAAlSBQAACVMFAAAJVAUAAAlVBQAACVYFAAAJVwUAAAlYBQAACVkFAAAJWgUAAAlbBQAACVwFAAAJXQUAAAleBQAACV8FAAAJYAUAAAlhBQAACWIFAAAJYwUAAAlkBQAACWUFAAAJZgUAAAlnBQAACWgFAAAJaQUAAAlqBQAACWsFAAAJbAUAAAltBQAACW4FAAAJbwUAAAlwBQAACXEFAAAJcgUAAAlzBQAACXQFAAAJdQUAAAl2BQAACXcFAAAJeAUAAAl5BQAACXoFAAAJewUAAAl8BQAACX0FAAANCQcHAQAAAAEAAABAAAAABApJbmtQb2ludFYxAgAAAAl+BQAACX8FAAAJgAUAAAmBBQAACYIFAAAJgwUAAAmEBQAACYUFAAAJhgUAAAmHBQAACYgFAAAJiQUAAAmKBQAACYsFAAAJjAUAAAmNBQAACY4FAAAJjwUAAAmQBQAACZEFAAAJkgUAAAmTBQAACZQFAAAJlQUAAAmWBQAACZcFAAAJmAUAAAmZBQAACZoFAAAJmwUAAAmcBQAACZ0FAAAJngUAAAmfBQAACaAFAAAJoQUAAAmiBQAACaMFAAAJpAUAAAmlBQAACaYFAAAJpwUAAAmoBQAACakFAAAJqgUAAAmrBQAACawFAAAJrQUAAAmuBQAACa8FAAAJsAUAAAmxBQAACbIFAAAJswUAAAm0BQAACbUFAAAJtgUAAAm3BQAACbgFAAAJuQUAAA0EBwkBAAAAAQAAACAAAAAECklua1BvaW50VjECAAAACboFAAAJuwUAAAm8BQAACb0FAAAJvgUAAAm/BQAACcAFAAAJwQUAAAnCBQAACcMFAAAJxAUAAAnFBQAACcYFAAAJxwUAAAnIBQAACckFAAAJygUAAAnLBQAACcwFAAAJzQUAAAnOBQAACc8FAAAJ0AUAAAnRBQAACdIFAAAJ0wUAAAnUBQAACdUFAAAJ1gUAAA0DBwsBAAAAAQAAAEAAAAAECklua1BvaW50VjECAAAACdcFAAAJ2AUAAAnZBQAACdoFAAAJ2wUAAAncBQAACd0FAAAJ3gUAAAnfBQAACeAFAAAJ4QUAAAniBQAACeMFAAAJ5AUAAAnlBQAACeYFAAAJ5wUAAAnoBQAACekFAAAJ6gUAAAnrBQAACewFAAAJ7QUAAAnuBQAACe8FAAAJ8AUAAAnxBQAACfIFAAAJ8wUAAAn0BQAACfUFAAAJ9gUAAAn3BQAACfgFAAANHgcNAQAAAAEAAABAAAAABApJbmtQb2ludFYxAgAAAAn5BQAACfoFAAAJ+wUAAAn8BQAACf0FAAAJ/gUAAAn/BQAACQAGAAAJAQYAAAkCBgAACQMGAAAJBAYAAAkFBgAACQYGAAAJBwYAAAkIBgAACQkGAAAJCgYAAAkLBgAACQwGAAAJDQYAAAkOBgAACQ8GAAAJEAYAAAkRBgAACRIGAAAJEwYAAAkUBgAACRUGAAAJFgYAAAkXBgAACRgGAAAJGQYAAAkaBgAACRsGAAAJHAYAAAkdBgAACR4GAAAJHwYAAAkgBgAACSEGAAAJIgYAAAkjBgAACSQGAAAJJQYAAAkmBgAACScGAAAJKAYAAAkpBgAACSoGAAAJKwYAAA0NBw8BAAAAAQAAAEAAAAAECklua1BvaW50VjECAAAACSwGAAAJLQYAAAkuBgAACS8GAAAJMAYAAAkxBgAACTIGAAAJMwYAAAk0BgAACTUGAAAJNgYAAAk3BgAACTgGAAAJOQYAAAk6BgAACTsGAAAJPAYAAAk9BgAACT4GAAAJPwYAAAlABgAACUEGAAAJQgYAAAlDBgAACUQGAAAJRQYAAAlGBgAACUcGAAAJSAYAAAlJBgAACUoGAAAJSwYAAAlMBgAACU0GAAAJTgYAAAlPBgAACVAGAAAJUQYAAAlSBgAACVMGAAAJVAYAAAlVBgAACVYGAAAJVwYAAAlYBgAACVkGAAAJWgYAAA0RBxEBAAAAAQAAAEAAAAAECklua1BvaW50VjECAAAACVsGAAAJXAYAAAldBgAACV4GAAAJXwYAAAlgBgAACWEGAAAJYgYAAAljBgAACWQGAAAJZQYAAAlmBgAACWcGAAAJaAYAAAlpBgAACWoGAAAJawYAAAlsBgAACW0GAAAJbgYAAAlvBgAACXAGAAAJcQYAAAlyBgAACXMGAAAJdAYAAAl1BgAACXYGAAAJdwYAAAl4BgAACXkGAAAJegYAAAl7BgAACXwGAAAJfQYAAAl+BgAACX8GAAAJgAYAAAmBBgAACYIGAAAJgwYAAAmEBgAACYUGAAAJhgYAAAmHBgAACYgGAAAJiQYAAAmKBgAACYsGAAAJjAYAAAmNBgAACY4GAAAJjwYAAAmQBgAACZEGAAAJkgYAAAmTBgAACZQGAAANBgcTAQAAAAEAAAAgAAAABApJbmtQb2ludFYxAgAAAAmVBgAACZYGAAAJlwYAAAmYBgAACZkGAAAJmgYAAAmbBgAACZwGAAAJnQYAAAmeBgAACZ8GAAAJoAYAAAmhBgAACaIGAAAJowYAAAmkBgAACaUGAAAJpgYAAAmnBgAACagGAAAJqQYAAAmqBgAADQoHFQEAAAABAAAAQAAAAAQKSW5rUG9pbnRWMQIAAAAJqwYAAAmsBgAACa0GAAAJrgYAAAmvBgAACbAGAAAJsQYAAAmyBgAACbMGAAAJtAYAAAm1BgAACbYGAAAJtwYAAAm4BgAACbkGAAAJugYAAAm7BgAACbwGAAAJvQYAAAm+BgAACb8GAAAJwAYAAAnBBgAACcIGAAAJwwYAAAnEBgAACcUGAAAJxgYAAAnHBgAACcgGAAAJyQYAAAnKBgAACcsGAAAJzAYAAAnNBgAACc4GAAAJzwYAAAnQBgAACdEGAAAJ0gYAAAnTBgAACdQGAAAJ1QYAAAnWBgAACdcGAAAJ2AYAAAnZBgAACdoGAAAJ2wYAAAncBgAACd0GAAAJ3gYAAAnfBgAACeAGAAAJ4QYAAAniBgAACeMGAAAJ5AYAAAnlBgAACeYGAAAJ5wYAAAnoBgAACekGAAAJ6gYAAAcXAQAAAAEAAABAAAAABApJbmtQb2ludFYxAgAAAAnrBgAACewGAAAJ7QYAAAnuBgAACe8GAAAJ8AYAAAnxBgAACfIGAAAJ8wYAAAn0BgAACfUGAAAJ9gYAAAn3BgAACfgGAAAJ+QYAAAn6BgAACfsGAAAJ/AYAAAn9BgAACf4GAAAJ/wYAAAkABwAACQEHAAAJAgcAAAkDBwAACQQHAAAJBQcAAAkGBwAACQcHAAAJCAcAAAkJBwAACQoHAAAJCwcAAAkMBwAACQ0HAAAJDgcAAAkPBwAACRAHAAAJEQcAAAkSBwAACRMHAAAJFAcAAAkVBwAADRUHGQEAAAABAAAAQAAAAAQKSW5rUG9pbnRWMQIAAAAJFgcAAAkXBwAACRgHAAAJGQcAAAkaBwAACRsHAAAJHAcAAAkdBwAACR4HAAAJHwcAAAkgBwAACSEHAAAJIgcAAAkjBwAACSQHAAAJJQcAAAkmBwAACScHAAAJKAcAAAkpBwAACSoHAAAJKwcAAAksBwAACS0HAAAJLgcAAAkvBwAACTAHAAAJMQcAAAkyBwAACTMHAAAJNAcAAAk1BwAACTYHAAAJNwcAAAk4BwAACTkHAAAJOgcAAAk7BwAACTwHAAAJPQcAAAk+BwAACT8HAAAJQAcAAAlBBwAACUIHAAAJQwcAAAlEBwAACUUHAAANEAcbAQAAAAEAAAAQAAAABApJbmtQb2ludFYxAgAAAAlGBwAACUcHAAAJSAcAAAlJBwAACUoHAAAJSwcAAAlMBwAACU0HAAAJTgcAAA0HBx0BAAAAAQAAAEAAAAAECklua1BvaW50VjECAAAACU8HAAAJUAcAAAlRBwAACVIHAAAJUwcAAAlUBwAACVUHAAAJVgcAAAlXBwAACVgHAAAJWQcAAAlaBwAACVsHAAAJXAcAAAldBwAACV4HAAAJXwcAAAlgBwAACWEHAAAJYgcAAAljBwAACWQHAAAJZQcAAAlmBwAACWcHAAAJaAcAAAlpBwAACWoHAAAJawcAAAlsBwAACW0HAAAJbgcAAAlvBwAACXAHAAAJcQcAAAlyBwAACXMHAAAJdAcAAAl1BwAACXYHAAAJdwcAAAl4BwAACXkHAAANFQcfAQAAAAEAAACAAAAABApJbmtQb2ludFYxAgAAAAl6BwAACXsHAAAJfAcAAAl9BwAACX4HAAAJfwcAAAmABwAACYEHAAAJggcAAAmDBwAACYQHAAAJhQcAAAmGBwAACYcHAAAJiAcAAAmJBwAACYoHAAAJiwcAAAmMBwAACY0HAAAJjgcAAAmPBwAACZAHAAAJkQcAAAmSBwAACZMHAAAJlAcAAAmVBwAACZYHAAAJlwcAAAmYBwAACZkHAAAJmgcAAAmbBwAACZwHAAAJnQcAAAmeBwAACZ8HAAAJoAcAAAmhBwAACaIHAAAJowcAAAmkBwAACaUHAAAJpgcAAAmnBwAACagHAAAJqQcAAAmqBwAACasHAAAJrAcAAAmtBwAACa4HAAAJrwcAAAmwBwAACbEHAAAJsgcAAAmzBwAACbQHAAAJtQcAAAm2BwAACbcHAAAJuAcAAAm5BwAACboHAAAJuwcAAAm8BwAACb0HAAAJvgcAAAm/BwAADToHIQEAAAABAAAAQAAAAAQKSW5rUG9pbnRWMQIAAAAJwAcAAAnBBwAACcIHAAAJwwcAAAnEBwAACcUHAAAJxgcAAAnHBwAACcgHAAAJyQcAAAnKBwAACcsHAAAJzAcAAAnNBwAACc4HAAAJzwcAAAnQBwAACdEHAAAJ0gcAAAnTBwAACdQHAAAJ1QcAAAnWBwAACdcHAAAJ2AcAAAnZBwAACdoHAAAJ2wcAAAncBwAACd0HAAAJ3gcAAAnfBwAACeAHAAAJ4QcAAAniBwAADR0HIwEAAAABAAAAQAAAAAQKSW5rUG9pbnRWMQIAAAAJ4wcAAAnkBwAACeUHAAAJ5gcAAAnnBwAACegHAAAJ6QcAAAnqBwAACesHAAAJ7AcAAAntBwAACe4HAAAJ7wcAAAnwBwAACfEHAAAJ8gcAAAnzBwAACfQHAAAJ9QcAAAn2BwAACfcHAAAJ+AcAAAn5BwAACfoHAAAJ+wcAAAn8BwAACf0HAAAJ/gcAAAn/BwAACQAIAAAJAQgAAAkCCAAACQMIAAAJBAgAAAkFCAAACQYIAAAJBwgAAA0bByUBAAAAAQAAACAAAAAECklua1BvaW50VjECAAAACQgIAAAJCQgAAAkKCAAACQsIAAAJDAgAAAkNCAAACQ4IAAAJDwgAAAkQCAAACREIAAAJEggAAAkTCAAACRQIAAAJFQgAAAkWCAAACRcIAAAJGAgAAAkZCAAACRoIAAAJGwgAAAkcCAAACR0IAAAJHggAAAkfCAAACSAIAAAJIQgAAAkiCAAACSMIAAAJJAgAAAklCAAADQIHJwEAAAABAAAAQAAAAAQKSW5rUG9pbnRWMQIAAAAJJggAAAknCAAACSgIAAAJKQgAAAkqCAAACSsIAAAJLAgAAAktCAAACS4IAAAJLwgAAAkwCAAACTEIAAAJMggAAAkzCAAACTQIAAAJNQgAAAk2CAAACTcIAAAJOAgAAAk5CAAACToIAAAJOwgAAAk8CAAACT0IAAAJPggAAAk/CAAACUAIAAAJQQgAAAlCCAAACUMIAAAJRAgAAAlFCAAACUYIAAAJRwgAAAlICAAACUkIAAAJSggAAAlLCAAACUwIAAAJTQgAAAlOCAAACU8IAAAJUAgAAAlRCAAACVIIAAAJUwgAAAlUCAAACVUIAAAJVggAAA0PBykBAAAAAQAAACAAAAAECklua1BvaW50VjECAAAACVcIAAAJWAgAAAlZCAAACVoIAAAJWwgAAAlcCAAACV0IAAAJXggAAAlfCAAACWAIAAAJYQgAAAliCAAACWMIAAAJZAgAAAllCAAACWYIAAAJZwgAAAloCAAACWkIAAAJaggAAAlrCAAACWwIAAAJbQgAAA0JBysBAAAAAQAAAIAAAAAECklua1BvaW50VjECAAAACW4IAAAJbwgAAAlwCAAACXEIAAAJcggAAAlzCAAACXQIAAAJdQgAAAl2CAAACXcIAAAJeAgAAAl5CAAACXoIAAAJewgAAAl8CAAACX0IAAAJfggAAAl/CAAACYAIAAAJgQgAAAmCCAAACYMIAAAJhAgAAAmFCAAACYYIAAAJhwgAAAmICAAACYkIAAAJiggAAAmLCAAACYwIAAAJjQgAAAmOCAAACY8IAAAJkAgAAAmRCAAACZIIAAAJkwgAAAmUCAAACZUIAAAJlggAAAmXCAAACZgIAAAJmQgAAAmaCAAACZsIAAAJnAgAAAmdCAAACZ4IAAAJnwgAAAmgCAAACaEIAAAJoggAAAmjCAAACaQIAAAJpQgAAAmmCAAACacIAAAJqAgAAAmpCAAACaoIAAAJqwgAAAmsCAAACa0IAAAJrggAAA0/By0BAAAAAQAAACAAAAAECklua1BvaW50VjECAAAACa8IAAAJsAgAAAmxCAAACbIIAAAJswgAAAm0CAAACbUIAAAJtggAAAm3CAAACbgIAAAJuQgAAAm6CAAACbsIAAAJvAgAAAm9CAAACb4IAAAJvwgAAAnACAAACcEIAAAJwggAAAnDCAAACcQIAAAJxQgAAAnGCAAACccIAAAJyAgAAAnJCAAACcoIAAAJywgAAA0DBy8BAAAAAQAAAEAAAAAECklua1BvaW50VjECAAAACcwIAAAJzQgAAAnOCAAACc8IAAAJ0AgAAAnRCAAACdIIAAAJ0wgAAAnUCAAACdUIAAAJ1ggAAAnXCAAACdgIAAAJ2QgAAAnaCAAACdsIAAAJ3AgAAAndCAAACd4IAAAJ3wgAAAngCAAACeEIAAAJ4ggAAAnjCAAACeQIAAAJ5QgAAAnmCAAACecIAAAJ6AgAAAnpCAAACeoIAAAJ6wgAAAnsCAAACe0IAAAJ7ggAAAnvCAAACfAIAAAJ8QgAAAnyCAAACfMIAAAJ9AgAAAn1CAAACfYIAAAJ9wgAAAn4CAAACfkIAAAJ+ggAAAn7CAAACfwIAAAJ/QgAAAn+CAAACf8IAAAJAAkAAAkBCQAACQIJAAAJAwkAAA0IBzEBAAAAAQAAAEAAAAAECklua1BvaW50VjECAAAACQQJAAAJBQkAAAkGCQAACQcJAAAJCAkAAAkJCQAACQoJAAAJCwkAAAkMCQAACQ0JAAAJDgkAAAkPCQAACRAJAAAJEQkAAAkSCQAACRMJAAAJFAkAAAkVCQAACRYJAAAJFwkAAAkYCQAACRkJAAAJGgkAAAkbCQAACRwJAAAJHQkAAAkeCQAACR8JAAAJIAkAAAkhCQAACSIJAAAJIwkAAAkkCQAADR8HMwEAAAABAAAAEAAAAAQKSW5rUG9pbnRWMQIAAAAJJQkAAAkmCQAACScJAAAJKAkAAAkpCQAACSoJAAAJKwkAAAksCQAACS0JAAAJLgkAAAkvCQAACTAJAAAJMQkAAAkyCQAADQIHNQEAAAABAAAACAAAAAQKSW5rUG9pbnRWMQIAAAAJMwkAAAk0CQAACTUJAAAJNgkAAAk3CQAACTgJAAAJOQkAAAk6CQAABzcBAAAAAQAAAAABAAAECklua1BvaW50VjECAAAACTsJAAAJPAkAAAk9CQAACT4JAAAJPwkAAAlACQAACUEJAAAJQgkAAAlDCQAACUQJAAAJRQkAAAlGCQAACUcJAAAJSAkAAAlJCQAACUoJAAAJSwkAAAlMCQAACU0JAAAJTgkAAAlPCQAACVAJAAAJUQkAAAlSCQAACVMJAAAJVAkAAAlVCQAACVYJAAAJVwkAAAlYCQAACVkJAAAJWgkAAAlbCQAACVwJAAAJXQkAAAleCQAACV8JAAAJYAkAAAlhCQAACWIJAAAJYwkAAAlkCQAACWUJAAAJZgkAAAlnCQAACWgJAAAJaQkAAAlqCQAACWsJAAAJbAkAAAltCQAACW4JAAAJbwkAAAlwCQAACXEJAAAJcgkAAAlzCQAACXQJAAAJdQkAAAl2CQAACXcJAAAJeAkAAAl5CQAACXoJAAAJewkAAAl8CQAACX0JAAAJfgkAAAl/CQAACYAJAAAJgQkAAAmCCQAACYMJAAAJhAkAAAmFCQAACYYJAAAJhwkAAAmICQAACYkJAAAJigkAAAmLCQAACYwJAAAJjQkAAAmOCQAACY8JAAAJkAkAAAmRCQAACZIJAAAJkwkAAAmUCQAACZUJAAAJlgkAAAmXCQAACZgJAAAJmQkAAAmaCQAACZsJAAAJnAkAAAmdCQAACZ4JAAAJnwkAAAmgCQAACaEJAAAJogkAAAmjCQAACaQJAAAJpQkAAAmmCQAACacJAAAJqAkAAAmpCQAACaoJAAAJqwkAAAmsCQAACa0JAAAJrgkAAAmvCQAACbAJAAAJsQkAAAmyCQAACbMJAAAJtAkAAAm1CQAACbYJAAAJtwkAAAm4CQAACbkJAAAJugkAAAm7CQAACbwJAAAJvQkAAAm+CQAACb8JAAAJwAkAAAnBCQAACcIJAAAJwwkAAAnECQAACcUJAAAJxgkAAAnHCQAACcgJAAAJyQkAAAnKCQAACcsJAAAJzAkAAAnNCQAACc4JAAAJzwkAAAnQCQAACdEJAAAJ0gkAAAnTCQAACdQJAAAJ1QkAAAnWCQAACdcJAAAJ2AkAAAnZCQAACdoJAAAJ2wkAAAncCQAACd0JAAAJ3gkAAAnfCQAACeAJAAAJ4QkAAAniCQAACeMJAAAJ5AkAAAnlCQAACeYJAAAJ5wkAAAnoCQAACekJAAAJ6gkAAAnrCQAACewJAAAJ7QkAAAnuCQAACe8JAAAJ8AkAAAnxCQAACfIJAAAJ8wkAAAn0CQAACfUJAAAJ9gkAAAn3CQAACfgJAAAJ+QkAAAn6CQAACfsJAAAJ/AkAAAn9CQAACf4JAAAJ/wkAAAkACgAACQEKAAAJAgoAAAkDCgAACQQKAAAJBQoAAAkGCgAACQcKAAAJCAoAAAkJCgAACQoKAAAJCwoAAAkMCgAACQ0KAAAJDgoAAAkPCgAACRAKAAAJEQoAAAkSCgAACRMKAAAJFAoAAAkVCgAACRYKAAAJFwoAAAkYCgAACRkKAAAJGgoAAAkbCgAACRwKAAAJHQoAAA0dBzkBAAAAAQAAACAAAAAECklua1BvaW50VjECAAAACR4KAAAJHwoAAAkgCgAACSEKAAAJIgoAAAkjCgAACSQKAAAJJQoAAAkmCgAACScKAAAJKAoAAAkpCgAACSoKAAAJKwoAAAksCgAACS0KAAAJLgoAAAkvCgAACTAKAAAJMQoAAAkyCgAACTMKAAAJNAoAAAk1CgAACTYKAAAJNwoAAAk4CgAACTkKAAAJOgoAAAk7CgAACTwKAAAJPQoAAAc7AQAAAAEAAAAQAAAABApJbmtQb2ludFYxAgAAAAk+CgAACT8KAAAJQAoAAAlBCgAACUIKAAAJQwoAAAlECgAACUUKAAAJRgoAAAlHCgAACUgKAAAJSQoAAAlKCgAACUsKAAANAgc9AQAAAAEAAAAQAAAABApJbmtQb2ludFYxAgAAAAlMCgAACU0KAAAJTgoAAAlPCgAACVAKAAAJUQoAAAlSCgAACVMKAAAJVAoAAAlVCgAACVYKAAAJVwoAAAlYCgAADQMHPwEAAAABAAAAAAIAAAQKSW5rUG9pbnRWMQIAAAAJWQoAAAlaCgAACVsKAAAJXAoAAAldCgAACV4KAAAJXwoAAAlgCgAACWEKAAAJYgoAAAljCgAACWQKAAAJZQoAAAlmCgAACWcKAAAJaAoAAAlpCgAACWoKAAAJawoAAAlsCgAACW0KAAAJbgoAAAlvCgAACXAKAAAJcQoAAAlyCgAACXMKAAAJdAoAAAl1CgAACXYKAAAJdwoAAAl4CgAACXkKAAAJegoAAAl7CgAACXwKAAAJfQoAAAl+CgAACX8KAAAJgAoAAAmBCgAACYIKAAAJgwoAAAmECgAACYUKAAAJhgoAAAmHCgAACYgKAAAJiQoAAAmKCgAACYsKAAAJjAoAAAmNCgAACY4KAAAJjwoAAAmQCgAACZEKAAAJkgoAAAmTCgAACZQKAAAJlQoAAAmWCgAACZcKAAAJmAoAAAmZCgAACZoKAAAJmwoAAAmcCgAACZ0KAAAJngoAAAmfCgAACaAKAAAJoQoAAAmiCgAACaMKAAAJpAoAAAmlCgAACaYKAAAJpwoAAAmoCgAACakKAAAJqgoAAAmrCgAACawKAAAJrQoAAAmuCgAACa8KAAAJsAoAAAmxCgAACbIKAAAJswoAAAm0CgAACbUKAAAJtgoAAAm3CgAACbgKAAAJuQoAAAm6CgAACbsKAAAJvAoAAAm9CgAACb4KAAAJvwoAAAnACgAACcEKAAAJwgoAAAnDCgAACcQKAAAJxQoAAAnGCgAACccKAAAJyAoAAAnJCgAACcoKAAAJywoAAAnMCgAACc0KAAAJzgoAAAnPCgAACdAKAAAJ0QoAAAnSCgAACdMKAAAJ1AoAAAnVCgAACdYKAAAJ1woAAAnYCgAACdkKAAAJ2goAAAnbCgAACdwKAAAJ3QoAAAneCgAACd8KAAAJ4AoAAAnhCgAACeIKAAAJ4woAAAnkCgAACeUKAAAJ5goAAAnnCgAACegKAAAJ6QoAAAnqCgAACesKAAAJ7AoAAAntCgAACe4KAAAJ7woAAAnwCgAACfEKAAAJ8goAAAnzCgAACfQKAAAJ9QoAAAn2CgAACfcKAAAJ+AoAAAn5CgAACfoKAAAJ+woAAAn8CgAACf0KAAAJ/goAAAn/CgAACQALAAAJAQsAAAkCCwAACQMLAAAJBAsAAAkFCwAACQYLAAAJBwsAAAkICwAACQkLAAAJCgsAAAkLCwAACQwLAAAJDQsAAAkOCwAACQ8LAAAJEAsAAAkRCwAACRILAAAJEwsAAAkUCwAACRULAAAJFgsAAAkXCwAACRgLAAAJGQsAAAkaCwAACRsLAAAJHAsAAAkdCwAACR4LAAAJHwsAAAkgCwAACSELAAAJIgsAAAkjCwAACSQLAAAJJQsAAAkmCwAACScLAAAJKAsAAAkpCwAACSoLAAAJKwsAAAksCwAACS0LAAAJLgsAAAkvCwAACTALAAAJMQsAAAkyCwAACTMLAAAJNAsAAAk1CwAACTYLAAAJNwsAAAk4CwAACTkLAAAJOgsAAAk7CwAACTwLAAAJPQsAAAk+CwAACT8LAAAJQAsAAAlBCwAACUILAAAJQwsAAAlECwAACUULAAAJRgsAAAlHCwAACUgLAAAJSQsAAAlKCwAACUsLAAAJTAsAAAlNCwAACU4LAAAJTwsAAAlQCwAACVELAAAJUgsAAAlTCwAACVQLAAAJVQsAAAlWCwAACVcLAAAJWAsAAAlZCwAACVoLAAAJWwsAAAlcCwAACV0LAAAJXgsAAAlfCwAACWALAAAJYQsAAAliCwAACWMLAAAJZAsAAAllCwAACWYLAAAJZwsAAAloCwAACWkLAAAJagsAAAlrCwAACWwLAAAJbQsAAAluCwAACW8LAAAJcAsAAAlxCwAACXILAAAJcwsAAAl0CwAACXULAAAJdgsAAAl3CwAACXgLAAAJeQsAAAl6CwAACXsLAAAJfAsAAAl9CwAACX4LAAAJfwsAAAmACwAACYELAAAJggsAAAmDCwAACYQLAAAJhQsAAAmGCwAADdIHQQEAAAABAAAAQAAAAAQKSW5rUG9pbnRWMQIAAAAJhwsAAAmICwAACYkLAAAJigsAAAmLCwAACYwLAAAJjQsAAAmOCwAACY8LAAAJkAsAAAmRCwAACZILAAAJkwsAAAmUCwAACZULAAAJlgsAAAmXCwAACZgLAAAJmQsAAAmaCwAACZsLAAAJnAsAAAmdCwAACZ4LAAAJnwsAAAmgCwAACaELAAAJogsAAAmjCwAACaQLAAAJpQsAAAmmCwAACacLAAAJqAsAAAmpCwAACaoLAAAJqwsAAAmsCwAACa0LAAAJrgsAAAmvCwAACbALAAAJsQsAAAmyCwAACbMLAAAJtAsAAAm1CwAACbYLAAAJtwsAAAm4CwAACbkLAAAJugsAAAm7CwAACbwLAAANCgdDAQAAAAEAAAAgAAAABApJbmtQb2ludFYxAgAAAAm9CwAACb4LAAAJvwsAAAnACwAACcELAAAJwgsAAAnDCwAACcQLAAAJxQsAAAnGCwAACccLAAAJyAsAAAnJCwAACcoLAAAJywsAAAnMCwAACc0LAAAJzgsAAAnPCwAACdALAAAJ0QsAAAnSCwAACdMLAAAJ1AsAAAnVCwAACdYLAAAJ1wsAAA0FB0UBAAAAAQAAABAAAAAECklua1BvaW50VjECAAAACdgLAAAJ2QsAAAnaCwAACdsLAAAJ3AsAAAndCwAACd4LAAAJ3wsAAAngCwAACeELAAAJ4gsAAAnjCwAACeQLAAAJ5QsAAAnmCwAACecLAAAHRwEAAAABAAAAQAAAAAQKSW5rUG9pbnRWMQIAAAAJ6AsAAAnpCwAACeoLAAAJ6wsAAAnsCwAACe0LAAAJ7gsAAAnvCwAACfALAAAJ8QsAAAnyCwAACfMLAAAJ9AsAAAn1CwAACfYLAAAJ9wsAAAn4CwAACfkLAAAJ+gsAAAn7CwAACfwLAAAJ/QsAAAn+CwAACf8LAAAJAAwAAAkBDAAACQIMAAAJAwwAAAkEDAAACQUMAAAJBgwAAAkHDAAACQgMAAAJCQwAAAkKDAAACQsMAAANHAdJAQAAAAEAAACAAAAABApJbmtQb2ludFYxAgAAAAkMDAAACQ0MAAAJDgwAAAkPDAAACRAMAAAJEQwAAAkSDAAACRMMAAAJFAwAAAkVDAAACRYMAAAJFwwAAAkYDAAACRkMAAAJGgwAAAkbDAAACRwMAAAJHQwAAAkeDAAACR8MAAAJIAwAAAkhDAAACSIMAAAJIwwAAAkkDAAACSUMAAAJJgwAAAknDAAACSgMAAAJKQwAAAkqDAAACSsMAAAJLAwAAAktDAAACS4MAAAJLwwAAAkwDAAACTEMAAAJMgwAAAkzDAAACTQMAAAJNQwAAAk2DAAACTcMAAAJOAwAAAk5DAAACToMAAAJOwwAAAk8DAAACT0MAAAJPgwAAAk/DAAACUAMAAAJQQwAAAlCDAAACUMMAAAJRAwAAAlFDAAACUYMAAAJRwwAAAlIDAAACUkMAAAJSgwAAAlLDAAACUwMAAAJTQwAAAlODAAACU8MAAAJUAwAAAlRDAAACVIMAAAJUwwAAAlUDAAACVUMAAAJVgwAAAlXDAAACVgMAAAJWQwAAAlaDAAACVsMAAAJXAwAAAldDAAACV4MAAAJXwwAAAlgDAAACWEMAAAJYgwAAAljDAAACWQMAAAJZQwAAAlmDAAACWcMAAAJaAwAAAlpDAAACWoMAAAJawwAAAlsDAAACW0MAAAJbgwAAAlvDAAACXAMAAAJcQwAAAlyDAAACXMMAAANGAdLAQAAAAEAAAAgAAAABApJbmtQb2ludFYxAgAAAAl0DAAACXUMAAAJdgwAAAl3DAAACXgMAAAJeQwAAAl6DAAACXsMAAAJfAwAAAl9DAAACX4MAAAJfwwAAAmADAAACYEMAAAJggwAAAmDDAAACYQMAAANDwdNAQAAAAEAAAAQAAAABApJbmtQb2ludFYxAgAAAAmFDAAACYYMAAAJhwwAAAmIDAAACYkMAAAJigwAAAmLDAAACYwMAAAJjQwAAA0HBU4BAAAKSW5rUG9pbnRWMQQAAAABWAFZDlByZXNzdXJlRmFjdG9yCVRpbWVTdGFtcAAAAAAGBgsQAgAAAFdAjo1YH8U/6jYIaPvU5T8AAAA/AAAAAAAAAAABTwEAAE4BAABXQI6NWB/FP+o2CGj71OU/AAAAPx8AAAAAAAAAAVABAABOAQAAV0COjVgfxT/qNgho+9TlPwAAAD8fAAAAAAAAAAFRAQAATgEAAFdAjo1YH8U/6jYIaPvU5T8AAAA/LwAAAAAAAAABUgEAAE4BAABXQI6NWB/FP+o2CGj71OU/AAAAPy8AAAAAAAAAAVMBAABOAQAAV0COjVgfxT/qNgho+9TlPwAAAD8vAAAAAAAAAAFUAQAATgEAAFdAjo1YH8U/6jYIaPvU5T8AAAA/LwAAAAAAAAABVQEAAE4BAABXQI6NWB/FP+o2CGj71OU/AAAAP04AAAAAAAAAAVYBAABOAQAAV0COjVgfxT/qNgho+9TlPwAAAD9OAAAAAAAAAAFXAQAATgEAAFdAjo1YH8U/6jYIaPvU5T8AAAA/TgAAAAAAAAABWAEAAE4BAABHJVz+h2vEPzCKg35b4+U/AAAAP30AAAAAAAAAAVkBAABOAQAAN0spRVEyxD+OxqbyduflPwAAAD99AAAAAAAAAAFaAQAATgEAACVx9osa+cM/eN3+lLvx5T8AAAA/fQAAAAAAAAABWwEAAE4BAACdY11EMp/DPxxtnR83BOY/AAAAP5wAAAAAAAAAAVwBAABOAQAA8+JdYHZNwz/C/DuqshbmPwAAAD+cAAAAAAAAAAFdAQAATgEAAAN8kUMTDMM/8mYPY1cv5j8AAAA/nAAAAAAAAAABXgEAAE4BAADxoV6K3NLCP/Yy0WHuReY/AAAAP7sAAAAAAAAAAV8BAABOAQAAv1TFNNKhwj/4/pJghVzmPwAAAD+7AAAAAAAAAAFgAQAATgEAAEkhX6YggcI/cPAfMfNs5j8AAAA/ywAAAAAAAAABYQEAAE4BAAAlrvgJTYnCP9D4BKSlh+Y/AAAAP8sAAAAAAAAAAWIBAABOAQAAAzuSbXmRwj8CY9hcSqDmPwAAAD/LAAAAAAAAAAFjAQAATgEAAL9UxTTSocI/Ymu9z/y65j8AAAA/6gAAAAAAAAABZAEAAE4BAAAVFcUmsMrCP2Q3f86T0eY/AAAAP+oAAAAAAAAAAWUBAABOAQAA4Qgrpz8Uwz84ZS8THebmPwAAAD/qAAAAAAAAAAFmAQAATgEAAM9v98OiVcM/UBqZb2/y5j8AAAA/CgEAAAAAAAABZwEAAE4BAAB78PanXqfDPzwx8RG0/OY/AAAAPwoBAAAAAAAAAWgBAABOAQAAJXH2ixr5wz9U5lpuBgnnPwAAAD8KAQAAAAAAAAFpAQAATgEAAGuYwppbY8Q/VOZabgYJ5z8AAAA/KQEAAAAAAAABagEAAE4BAADPMvVFcMXEP/ipN/rqBOc/AAAAPykBAAAAAAAAAWsBAABOAQAAV0COjVgfxT9+uKopffTmPwAAAD8pAQAAAAAAAAFsAQAATgEAACU09A3oaMU/ZgNBzSro5j8AAAA/SAEAAAAAAAABbQEAAE4BAAA1DifHHqLFPwb7W1p4zeY/AAAAP0gBAAAAAAAAAW4BAABOAQAAR+hZgFXbxT8aGEK5nKzmPwAAAD9IAQAAAAAAAAFvAQAATgEAAFnCjDmMFMY/LjUoGMGL5j8AAAA/ZwEAAAAAAAABcAEAAE4BAADP9fLHPTXGP+QV6wLKZuY/AAAAP2cBAAAAAAAAAXEBAABOAQAAjw8mj5ZFxj/GlL+n4EPmPwAAAD9nAQAAAAAAAAFyAQAATgEAAI8PJo+WRcY/lCrs7jsr5j8AAAA/dwEAAAAAAAABcwEAAE4BAAD1aFlkES3GP5JeKvCkFOY/AAAAP3cBAAAAAAAAAXQBAABOAQAAnahZcjMExj/uzotlKQLmPwAAAD+WAQAAAAAAAAF1AQAATgEAAEfoWYBV28U/SD/t2q3v5T8AAAA/lgEAAAAAAAABdgEAAE4BAACdZ1qcmYnFP14olThp5eU/AAAAP5YBAAAAAAAAAXcBAABOAQAAjY0n42JQxT/UTWAKQN/lPwAAAD+1AQAAAAAAAAF4AQAATgEAAJ0mW8b/DsU/dBE9liTb5T8AAAA/tQEAAAAAAAABeQEAAE4BAACLTCgNydXEPwLsccRN4eU/AAAAP7UBAAAAAAAAAXoBAABOAQAAe3L1U5KcxD+8ZLishOnlPwAAAD/FAQAAAAAAAAF7AQAATgEAAEclXP6Ha8Q/wDB6qxsA5j8AAAA/xQEAAAAAAAABfAEAAE4BAADxZFwMqkLEP3x1gpLpHuY/AAAAP+QBAAAAAAAAAX0BAABOAQAAFdjCqH06xD/GlL+n4EPmPwAAAD/kAQAAAAAAAAF+AQAATgEAADdLKUVRMsQ/5BXrAspm5j8AAAA/5AEAAAAAAAABfwEAAE4BAACtfo/TAlPEP1zTOdLOjeY/AAAAPwQCAAAAAAAAAYABAABOAQAAv1jCjDmMxD8EL5pb4bbmPwAAAD8EAgAAAAAAAAGBAQAATgEAAItMKA3J1cQ/8BG0/LzX5j8AAAA/BAIAAAAAAAABggEAAE4BAAB7s/QpLBfFPzwx8RG0/OY/AAAAPyMCAAAAAAAAAYMBAABOAQAA4U0n1UB5xT+cOdaEZhfnPwAAAD8jAgAAAAAAAAGEAQAATgEAAK9BjVXQwsU/hlAuJ6sh5z8AAAA/IwIAAAAAAAABhQEAAE4BAACdqFlyMwTGPxIrY1XUJ+c/AAAAPzICAAAAAAAAAYYBAABOAQAArYKMK2o9xj/kjFGbxiXnPwAAAD8yAgAAAAAAAAGHAQAATgEAAMFcv+SgdsY/EF+hVj0R5z8AAAA/UgIAAAAAAAABiAEAAE4BAADxqVg6q6fGP8Q/ZEFG7OY/AAAAP1ICAAAAAAAAAYkBAABOAQAAbd2+yFzIxj8G+1taeM3mPwAAAD9hAgAAAAAAAAGKAQAATgEAAAWEi/Ph4MY/Xp/70GWk5j8AAAA/YQIAAAAAAAABiwEAAE4BAABt3b7IXMjGP3K84S+Kg+Y/AAAAP3ECAAAAAAAAAYwBAABOAQAA0zbyndevxj/4/pJghVzmPwAAAD9xAgAAAAAAAAGNAQAATgEAAJ/pWEjNfsY/OrqKebc95j8AAAA/kAIAAAAAAAABjgEAAE4BAABLKVlW71XGP6wTlEz3IOY/AAAAP5ACAAAAAAAAAY8BAABOAQAAN08mnbgcxj82Igd8iRDmPwAAAD+QAgAAAAAAAAGQAQAATgEAAOGOJqva88U/eqnAk1II5j8AAAA/oAIAAAAAAAABkQEAAE4BAACLzia5/MrFPxxtnR83BOY/AAAAP6ACAAAAAAAAAZIBAABOAQAAe/Tz/8WRxT8GhPXBew7mPwAAAD+/AgAAAAAAAAGTAQAATgEAAI2NJ+NiUMU/OO7IeiAn5j8AAAA/vwIAAAAAAAABlAEAAE4BAAB7s/QpLBfFPyTR4hv8R+Y/AAAAP78CAAAAAAAAAZUBAABOAQAA4Qwo/6b+xD/8ylRfHHPmPwAAAD/eAgAAAAAAAAGWAQAATgEAAOEMKP+m/sQ/RuqRdBOY5j8AAAA/3gIAAAAAAAABlwEAAE4BAAC/mcFi0wbFP3ogJyxPx+Y/AAAAP94CAAAAAAAAAZgBAABOAQAAN80n8YQnxT8ifIe1YfDmPwAAAD/+AgAAAAAAAAGZAQAATgEAAGkawUaPWMU/Pv2yEEsT5z8AAAA//gIAAAAAAAABmgEAAE4BAADhTSfVQHnFPxIrY1XUJ+c/AAAAP/4CAAAAAAAAAZsBAABOAQAAFZvAKkuqxT/8Qbv3GDLnPwAAAD8dAwAAAAAAAAGcAQAATgEAAEfoWYBV28U/Wn7eazQ25z8AAAA/HQMAAAAAAAABnQEAAE4BAACdqFlyMwTGP54FmIP9Lec/AAAAPx0DAAAAAAAAAZ4BAABOAQAAz/Xyxz01xj9YshxtnR/nPwAAAD8sAwAAAAAAAAGfAQAATgEAAOPPJYF0bsY/+Kk3+uoE5z8AAAA/LAMAAAAAAAABoAEAAE4BAAAXHb/Wfp/GP2YDQc0q6OY/AAAAP0wDAAAAAAAAAaEBAABOAQAAJ/fxj7XYxj96ICcsT8fmPwAAAD9MAwAAAAAAAAGiAQAATgEAAOMQJVcO6cY/vNseRYGo5j8AAAA/TAMAAAAAAAABowEAAE4BAADBnb66OvHGP1zTOdLOjeY/AAAAP2sDAAAAAAAAAaQBAABOAQAABYSL8+Hgxj/OLEOlDnHmPwAAAD9rAwAAAAAAAAGlAQAATgEAANM28p3Xr8Y/ymCBpnda5j8AAAA/awMAAAAAAAABpgEAAE4BAADBXL/koHbGP4ANBpAXTOY/AAAAP4oDAAAAAAAAAacBAABOAQAA9WhZZBEtxj8k0eIb/EfmPwAAAD+KAwAAAAAAAAGoAQAATgEAAAMCjUeu68U/OrqKebc95j8AAAA/igMAAAAAAAABqQEAAE4BAAB79PP/xZHFP/Yy0WHuReY/AAAAP5oDAAAAAAAAAaoBAABOAQAA8eZauN03xT88hkx4TlTmPwAAAD+aAwAAAAAAAAGrAQAATgEAAItMKA3J1cQ//MpUXxxz5j8AAAA/uQMAAAAAAAABrAEAAE4BAAADP4/F4HvEP/6WFl6zieY/AAAAP7kDAAAAAAAAAa0BAABOAQAAiwspNy9bxD94VGUtuLDmPwAAAD/JAwAAAAAAAAGuAQAATgEAAIsLKTcvW8Q/8BG0/LzX5j8AAAA/yQMAAAAAAAABrwEAAE4BAABrmMKaW2PEPzwx8RG0/OY/AAAAP9gDAAAAAAAAAbABAABOAQAAAz+PxeB7xD/K1+c+dBnnPwAAAD/YAwAAAAAAAAGxAQAATgEAAFn/jre+pMQ/QMl0D+Ip5z8AAAA/+AMAAAAAAAABsgEAAE4BAABp2cFw9d3EPyrgzLEmNOc/AAAAP/gDAAAAAAAAAbMBAABOAQAAV0COjVgfxT/Oo6k9CzDnPwAAAD/4AwAAAAAAAAG0AQAATgEAAGkawUaPWMU/EitjVdQn5z8AAAA/FwQAAAAAAAABtQEAAE4BAACdZ1qcmYnFP5w51oRmF+c/AAAAPxcEAAAAAAAAAbYBAABOAQAA8ydajneyxT9szwLMwf7mPwAAAD8XBAAAAAAAAAG3AQAATgEAAEfoWYBV28U/qor65PPf5j8AAAA/NgQAAAAAAAABuAEAAE4BAABH6FmAVdvFP76n4EMYv+Y/AAAAPzYEAAAAAAAAAbkBAABOAQAAR+hZgFXbxT9en/vQZaTmPwAAAD82BAAAAAAAAAG6AQAATgEAAK9BjVXQwsU/GEyAugWW5j8AAAA/RgQAAAAAAAABuwEAAE4BAAB79PP/xZHFP/6WFl6zieY/AAAAP0YEAAAAAAAAAbwBAABOAQAA8eZauN03xT/+lhZes4nmPwAAAD9lBAAAAAAAAAG9AQAATgEAAJ3lW/BllMQ/jj0Ni3Om5j8AAAA/ZQQAAAAAAAABvgEAAE4BAABpV8PEwejDPzaZbRSGz+Y/AAAAP2UEAAAAAAAAAb8BAABOAQAAaVfDxMHowz82mW0Uhs/mPwAAAD+EBAAAAAAAAAHAAQAATgEAAGlXw8TB6MM/NpltFIbP5j8AAAA/hAQAAAAAAAABwQEAAE4BAABpV8PEwejDPzaZbRSGz+Y/AAAAP4QEAAAAAAAAAcIBAABOAQAAR+RcKO7wwz8eOV8ezhrmPwAAAD8AAAAAAAAAAAHDAQAATgEAAEfkXCju8MM/HjlfHs4a5j8AAAA/EAAAAAAAAAABxAEAAE4BAABH5Fwo7vDDPx45Xx7OGuY/AAAAPxAAAAAAAAAAAcUBAABOAQAAE5fD0uO/wz9EHtB1fIHmPwAAAD8QAAAAAAAAAAHGAQAATgEAAFl9kAuLr8M/BC+aW+G25j8AAAA/HwAAAAAAAAABxwEAAE4BAADhSSp92Y7DP8Q/ZEFG7OY/AAAAPx8AAAAAAAAAAcgBAABOAQAAR6NdUlR2wz8+/bIQSxPnPwAAAD8/AAAAAAAAAAHJAQAATgEAACUw97WAfsM//EG79xgy5z8AAAA/PwAAAAAAAAABygEAAE4BAADhSSp92Y7DPyysjrC9Suc/AAAAPz8AAAAAAAAAAcsBAABOAQAAnWNdRDKfwz8A2j71Rl/nPwAAAD9eAAAAAAAAAAHMAQAATgEAABOXw9Ljv8M/6vCWl4tp5z8AAAA/XgAAAAAAAAABzQEAAE4BAADhiilTcwnEP+rwlpeLaec/AAAAP14AAAAAAAAAAc4BAABOAQAAiwspNy9bxD+OtHMjcGXnPwAAAD9uAAAAAAAAAAHPAQAATgEAABMZwn4XtcQ/pJ0bgStb5z8AAAA/bgAAAAAAAAAB0AEAAE4BAAB7s/QpLBfFP6LRWYKUROc/AAAAP40AAAAAAAAAAdEBAABOAQAAv9rAOG2BxT+eBZiD/S3nPwAAAD+NAAAAAAAAAAHSAQAATgEAAEfoWYBV28U/EF+hVj0R5z8AAAA/jQAAAAAAAAAB0wEAAE4BAAB7NfPVXwzGP2YDQc0q6OY/AAAAP6wAAAAAAAAAAdQBAABOAQAAE9y/AOUkxj8EL5pb4bbmPwAAAD+sAAAAAAAAAAHVAQAATgEAADdPJp24HMY/ug9dRuqR5j8AAAA/rAAAAAAAAAAB1gEAAE4BAACdqFlyMwTGP4bZx46uYuY/AAAAP7wAAAAAAAAAAdcBAABOAQAAR+hZgFXbxT86uop5tz3mPwAAAD+8AAAAAAAAAAHYAQAATgEAAJ1nWpyZicU/lCrs7jsr5j8AAAA/2wAAAAAAAAAB2QEAAE4BAADx5lq43TfFP5Qq7O47K+Y/AAAAP9sAAAAAAAAAAdoBAABOAQAAi0woDcnVxD9+QUSRgDXmPwAAAD/rAAAAAAAAAAHbAQAATgEAAAM/j8Xge8Q/Um/01QlK5j8AAAA/6wAAAAAAAAAB3AEAAE4BAACdpFwazBnEP/zKVF8cc+Y/AAAAP/oAAAAAAAAAAd0BAABOAQAANwoqb7e3wz+OPQ2Lc6bmPwAAAD/6AAAAAAAAAAHeAQAATgEAAIuJKov7ZcM/CscdWQ/k5j8AAAA/GAEAAAAAAAAB3wEAAE4BAAB7r/fRxCzDP26bxMpYFec/AAAAPxgBAAAAAAAAAeABAABOAQAAA3yRQxMMwz9aft5rNDbnPwAAAD8YAQAAAAAAAAHhAQAATgEAAAN8kUMTDMM/Wn7eazQ25z8AAAA/OAEAAAAAAAAB4gEAAE4BAAADfJFDEwzDP1p+3ms0Nuc/AAAAPzgBAAAAAAAAAeMBAABOAQAAA3yRQxMMwz9aft5rNDbnPwAAAD84AQAAAAAAAAHkAQAATgEAAPa6hCKlUNQ/hj77V6Sf6D8AAAA/AAAAAAAAAAAB5QEAAE4BAAD2uoQipVDUP4Y++1ekn+g/AAAAPx0AAAAAAAAAAeYBAABOAQAA9rqEIqVQ1D+GPvtXpJ/oPwAAAD8dAAAAAAAAAAHnAQAATgEAAPa6hCKlUNQ/hj77V6Sf6D8AAAA/HQAAAAAAAAAB6AEAAE4BAAD2uoQipVDUP4Y++1ekn+g/AAAAPz0AAAAAAAAAAekBAABOAQAA9rqEIqVQ1D+GPvtXpJ/oPwAAAD89AAAAAAAAAAHqAQAATgEAAIb0t/COTNQ/qFeqsLvv6D8AAAA/PQAAAAAAAAAB6wEAAE4BAABCDuu351zUP2acspeJDuk/AAAAP1wAAAAAAAAAAewBAABOAQAA3LS34mx11D/GpJcKPCnpPwAAAD9cAAAAAAAAAAHtAQAATgEAAOYhUT8IktQ/9g5rw+BB6T8AAAA/XAAAAAAAAAAB7gEAAE4BAABcVbfNubLUP1gXUDaTXOk/AAAAP3sAAAAAAAAAAe8BAABOAQAAQE/qjYHX1D9CLqjY12bpPwAAAD97AAAAAAAAAAHwAQAATgEAANr1trgG8NQ/Qi6o2Ndm6T8AAAA/ewAAAAAAAAAB8QEAAE4BAAB0nIPjiwjVPz5i5tlAUOk/AAAAP4sAAAAAAAAAAfIBAABOAQAAfgkdQCcl1T8O+BIhnDfpPwAAAD+LAAAAAAAAAAHzAQAATgEAAMxcg9VpMdU/8nbnxbIU6T8AAAA/qgAAAAAAAAAB9AEAAE4BAAA6I1AHgDXVPxx9dYKS6eg/AAAAP6oAAAAAAAAAAfUBAABOAQAA7s/pcT0p1T+gvyazjcLoPwAAAD+6AAAAAAAAAAH2AQAATgEAAA5DUA4RIdU/QrdBQNun6D8AAAA/ugAAAAAAAAAB9wEAAE4BAADkYlAVogzVPxBNboc2j+g/AAAAP8kAAAAAAAAAAfgBAABOAQAAvIJQHDP41D88H75CrXroPwAAAD/JAAAAAAAAAAH5AQAATgEAAI6iUCPE49Q/sESJFIR06D8AAAA/6AAAAAAAAAAB+gEAAE4BAABkwlAqVc/UP4Cmd1p2cug/AAAAP+gAAAAAAAAAAfsBAABOAQAAXFW3zbmy1D9qvc/8unzoPwAAAD/oAAAAAAAAAAH8AQAATgEAAFLoHXEeltQ/4q5czSiN6D8AAAA/+AAAAAAAAAAB/QEAAE4BAAC4QVFGmX3UPxIZMIbNpeg/AAAAP/gAAAAAAAAAAf4BAABOAQAAIJuEGxRl1D8A/EknqcboPwAAAD8XAQAAAAAAAAH/AQAATgEAANRHHobRWNQ/qFeqsLvv6D8AAAA/FwEAAAAAAAABAAIAAE4BAACG9LfwjkzUP67vLa7pHOk/AAAAPxcBAAAAAAAAAQECAABOAQAAhvS38I5M1D/2DmvD4EHpPwAAAD83AQAAAAAAAAECAgAATgEAAGKBUVS7VNQ/FJCWHspk6T8AAAA/NwEAAAAAAAABAwIAAE4BAAB+yB1qjarUP0jGK9YFlOk/AAAAP0YBAAAAAAAAAQQCAABOAQAAfsgdao2q1D9IxivWBZTpPwAAAD9GAQAAAAAAAAEFAgAATgEAAH7IHWqNqtQ/SMYr1gWU6T8AAAA/VgEAAAAAAAABBgIAAE4BAAB+yB1qjarUP0jGK9YFlOk/AAAAP1YBAAAAAAAAAQcCAABOAQAACmymFa6N3z/ovUZjU3npPwAAAD8AAAAAAAAAAAEIAgAATgEAAApsphWujd8/6L1GY1N56T8AAAA/DwAAAAAAAAABCQIAAE4BAAAKbKYVro3fP+i9RmNTeek/AAAAPw8AAAAAAAAAAQoCAABOAQAAHAXa+EpM3z/ETzykodHpPwAAAD8vAAAAAAAAAAELAgAATgEAAD54QJUeRN8/3tBn/4r06T8AAAA/LwAAAAAAAAABDAIAAE4BAADYHg3Ao1zfP+ScKf4hC+o/AAAAPy8AAAAAAAAAAQ0CAABOAQAAcMXZ6ih13z9EpQ5x1CXqPwAAAD8+AAAAAAAAAAEOAgAATgEAAJyl2eOXid8/upabQUI26j8AAAA/PgAAAAAAAAABDwIAAE4BAAA2TKYOHaLfP6Kt8+OGQOo/AAAAP14AAAAAAAAAARACAABOAQAAYCymB4y23z+irfPjhkDqPwAAAD9eAAAAAAAAAAERAgAATgEAAIoMpgD7yt8/tsrZQqsf6j8AAAA/XgAAAAAAAAABEgIAAE4BAAByBtnAwu/fP7T+F0QUCeo/AAAAP3wAAAAAAAAAARMCAABOAQAAFxAGxA0A4D+ClESLb/DpPwAAAD98AAAAAAAAAAEUAgAATgEAAL05uQ4vBuA/CNf1u2rJ6T8AAAA/fAAAAAAAAAABFQIAAE4BAABNc+zcGALgP5AZp+xlouk/AAAAP5sAAAAAAAAAARYCAABOAQAATpNyJO/33z9G+mnXbn3pPwAAAD+bAAAAAAAAAAEXAgAATgEAACSzciuA498/WBdQNpNc6T8AAAA/mwAAAAAAAAABGAIAAE4BAACKDKYA+8rfP/YOa8PgQek/AAAAP6sAAAAAAAAAARkCAABOAQAA8mXZ1XWy3z+wu++sgDPpPwAAAD+rAAAAAAAAAAEaAgAATgEAAOr4P3nald8/sLvvrIAz6T8AAAA/ygAAAAAAAAABGwIAAE4BAADgi6YcP3nfPzyWJNupOek/AAAAP8oAAAAAAAAAARwCAABOAQAA+pFzXHdU3z+cnglOXFTpPwAAAD/KAAAAAAAAAAEdAgAATgEAAIJeDc7FM98/FlxYHWF76T8AAAA/6QAAAAAAAAABHgIAAE4BAABYfg3VVh/fP+5VymCBpuk/AAAAP+kAAAAAAAAAAR8CAABOAQAANAunOIMn3z9mExkwhs3pPwAAAD/pAAAAAAAAAAEgAgAATgEAAPAk2v/bN98/IlghF1Ts6T8AAAA/+QAAAAAAAAABIQIAAE4BAAAcBdr4SkzfP5xJrufB/Ok/AAAAP/kAAAAAAAAAASICAABOAQAAHAXa+EpM3z+cSa7nwfzpPwAAAD8YAQAAAAAAAAEjAgAATgEAABwF2vhKTN8/nEmu58H86T8AAAA/GAEAAAAAAAABJAIAAE4BAAAcBdr4SkzfP5xJrufB/Ok/AAAAPxgBAAAAAAAAASUCAABOAQAAHAXa+EpM3z+cSa7nwfzpPwAAAD8YAQAAAAAAAAEmAgAATgEAABwF2vhKTN8/nEmu58H86T8AAAA/GAEAAAAAAAABJwIAAE4BAAAiiZYo39vlP9o45AFdx+k/AAAAPwAAAAAAAAAAASgCAABOAQAAIomWKN/b5T/aOOQBXcfpPwAAAD8fAAAAAAAAAAEpAgAATgEAACKJlijf2+U/2jjkAV3H6T8AAAA/HwAAAAAAAAABKgIAAE4BAAAiiZYo39vlP9o45AFdx+k/AAAAPx8AAAAAAAAAASsCAABOAQAAIomWKN/b5T/aOOQBXcfpPwAAAD8/AAAAAAAAAAEsAgAATgEAACKJlijf2+U/2jjkAV3H6T8AAAA/PwAAAAAAAAABLQIAAE4BAAAiiZYo39vlP45N5e3Oi+k/AAAAPz8AAAAAAAAAAS4CAABOAQAAfF/j3b3V5T9G+mnXbn3pPwAAAD9eAAAAAAAAAAEvAgAATgEAAGZvY2GGy+U/uh81qUV36T8AAAA/XgAAAAAAAAABMAIAAE4BAACI4sn9WcPlPyxFAHsccek/AAAAP14AAAAAAAAAATECAABOAQAAO49jaBe35T8sRQB7HHHpPwAAAD99AAAAAAAAAAEyAgAATgEAAJRlsB32sOU/0AjdBgFt6T8AAAA/fQAAAAAAAAABMwIAAE4BAADuO/3S1KrlPyxFAHsccek/AAAAP30AAAAAAAAAATQCAABOAQAAEa9jb6ii5T90mHuRfH/pPwAAAD+NAAAAAAAAAAE1AgAATgEAADIiygt8muU/Mt2DeEqe6T8AAAA/jQAAAAAAAAABNgIAAE4BAABVlTCoT5LlP/AhjF8Yvek/AAAAP6wAAAAAAAAAATcCAABOAQAAHTJKj0SQ5T/cBKYA9N3pPwAAAD+sAAAAAAAAAAE4AgAATgEAAOXOY3Y5juU/bKucLbT66T8AAAA/rAAAAAAAAAABOQIAAE4BAADEW/3ZZZblPyrwpBSCGeo/AAAAP8sAAAAAAAAAAToCAABOAQAA2Et9Vp2g5T8uvGYTGTDqPwAAAD/LAAAAAAAAAAE7AgAATgEAAF4CygTrruU/XiY6zL1I6j8AAAA/ywAAAAAAAAABPAIAAE4BAAAZHP3LQ7/lPxqfgLT0UOo/AAAAP+oAAAAAAAAAAT0CAABOAQAA1TUwk5zP5T+mebXiHVfqPwAAAD/qAAAAAAAAAAE+AgAATgEAAJFPY1r13+U/Gp+AtPRQ6j8AAAA/6gAAAAAAAAABPwIAAE4BAABMaZYhTvDlPwDqFliiROo/AAAAP/oAAAAAAAAAAUACAABOAQAAYlkWnoX65T+g4THl7ynqPwAAAD/6AAAAAAAAAAFBAgAATgEAAEDmrwGyAuY/Ejs7uC8N6j8AAAA/GQEAAAAAAAABQgIAAE4BAACvrHwzyAbmP1L2MtFh7uk/AAAAPxkBAAAAAAAAAUMCAABOAQAAr6x8M8gG5j+qmtJHT8XpPwAAAD8ZAQAAAAAAAAFEAgAATgEAAOYPY0zTCOY/vre4pnOk6T8AAAA/OQEAAAAAAAABRQIAAE4BAACvrHwzyAbmP6Q2jUuKgek/AAAAPzkBAAAAAAAAAUYCAABOAQAAmbz8tpD85T/m8YRkvGLpPwAAAD85AQAAAAAAAAFHAgAATgEAABQGsAhD7uU/hOmf8QlI6T8AAAA/WAEAAAAAAAABSAIAAE4BAABY7HxB6t3lP95ZAWeONek/AAAAP1gBAAAAAAAAAUkCAABOAQAA1TUwk5zP5T/0QqnESSvpPwAAAD9YAQAAAAAAAAFKAgAATgEAAL9FsBZlxeU/9EKpxEkr6T8AAAA/ZwEAAAAAAAABSwIAAE4BAAAFLH1PDLXlP5rSR0/FPek/AAAAP2cBAAAAAAAAAUwCAABOAQAARxJKiLOk5T+cnglOXFTpPwAAAD+VAQAAAAAAAAFNAgAATgEAAGqFsCSHnOU/XOMRNSpz6T8AAAA/lQEAAAAAAAABTgIAAE4BAABVlTCoT5LlP3hkPZATluk/AAAAP6QBAAAAAAAAAU8CAABOAQAAoeiWPZKe5T+S5Wjr/LjpPwAAAD+kAQAAAAAAAAFQAgAATgEAAF4CygTrruU/lLEq6pPP6T8AAAA/tAEAAAAAAAABUQIAAE4BAABeAsoE667lP5SxKuqTz+k/AAAAP7QBAAAAAAAAAVICAABOAQAAXgLKBOuu5T+UsSrqk8/pPwAAAD/TAQAAAAAAAAFTAgAATgEAAF4CygTrruU/lLEq6pPP6T8AAAA/0wEAAAAAAAABVAIAAE4BAADPVozqamfsP47WflXSzOg/AAAAPwAAAAAAAAAAAVUCAABOAQAAz1aM6mpn7D+O1n5V0szoPwAAAD8PAAAAAAAAAAFWAgAATgEAAM9WjOpqZ+w/jtZ+VdLM6D8AAAA/DwAAAAAAAAABVwIAAE4BAADPVozqamfsP47WflXSzOg/AAAAPy8AAAAAAAAAAVgCAABOAQAAz1aM6mpn7D+O1n5V0szoPwAAAD8vAAAAAAAAAAFZAgAATgEAAM9WjOpqZ+w/jtZ+VdLM6D8AAAA/LwAAAAAAAAABWgIAAE4BAACt4yVOl2/sPwhgjyNuCuk/AAAAPz4AAAAAAAAAAVsCAABOAQAAreMlTpdv7D8KLFEiBSHpPwAAAD8+AAAAAAAAAAFcAgAATgEAAK3jJU6Xb+w/PJYk26k56T8AAAA/XgAAAAAAAAABXQIAAE4BAAAbqvJ/rXPsPyh5PnyFWuk/AAAAP14AAAAAAAAAAV4CAABOAQAAUw3ZmLh17D+kNo1LioHpPwAAAD9eAAAAAAAAAAFfAgAATgEAAC+acvzkfew/Mt2DeEqe6T8AAAA/bQAAAAAAAAABYAIAAE4BAADts6XDPY7sP/AhjF8Yvek/AAAAP30AAAAAAAAAAWECAABOAQAAcWrycYuc7D8gjF8YvdXpPwAAAD99AAAAAAAAAAFiAgAATgEAAGPnC1Lvruw/OEHJdA/i6T8AAAA/nAAAAAAAAAABYwIAAE4BAAAfAT8ZSL/sPyJYIRdU7Ok/AAAAP5wAAAAAAAAAAWQCAABOAQAAo7eLx5XN7D8iWCEXVOzpPwAAAD+cAAAAAAAAAAFlAgAATgEAAJc0paf53+w/UCpx0srX6T8AAAA/rAAAAAAAAAABZgIAAE4BAAAb6/FVR+7sP3z8wI1Bw+k/AAAAP6wAAAAAAAAAAWcCAABOAQAAaT5Y64n67D9Kku3UnKrpPwAAAD/LAAAAAAAAAAFoAgAATgEAALWRvoDMBu0/vOv2p9yN6T8AAAA/ywAAAAAAAAABaQIAAE4BAAAlWIuy4grtP3LMuZLlaOk/AAAAP8sAAAAAAAAAAWoCAABOAQAAtZG+gMwG7T/IcFkJ0z/pPwAAAD/qAAAAAAAAAAFrAgAATgEAAA1oCzarAO0/CixRIgUh6T8AAAA/6gAAAAAAAAABbAIAAE4BAAAz23HSfvjsP5Q6xFGXEOk/AAAAP+oAAAAAAAAAAW0CAABOAQAAi7G+h13y7D98hVr1RATpPwAAAD/6AAAAAAAAAAFuAgAATgEAAK0kJSQx6uw/fIVa9UQE6T8AAAA/+gAAAAAAAAABbwIAAE4BAABf0b6O7t3sP6ojbK9SBuk/AAAAPxkBAAAAAAAAAXACAABOAQAAS+E+ErfT7D+u7y2u6RzpPwAAAD8ZAQAAAAAAAAFxAgAATgEAAKO3i8eVzew/xqSXCjwp6T8AAAA/KQEAAAAAAAABcgIAAE4BAADHKvJjacXsPw74EiGcN+k/AAAAPykBAAAAAAAAAXMCAABOAQAAHwE/GUi/7D+E6Z/xCUjpPwAAAD84AQAAAAAAAAF0AgAATgEAALE6cucxu+w/omrLTPNq6T8AAAA/OAEAAAAAAAABdQIAAE4BAABBdKW1G7fsP+qJCGLqj+k/AAAAP1gBAAAAAAAAAXYCAABOAQAAY+cLUu+u7D+ozhBJuK7pPwAAAD9YAQAAAAAAAAF3AgAATgEAAGPnC1Lvruw/qM4QSbiu6T8AAAA/WAEAAAAAAAABeAIAAE4BAABj5wtS767sP6jOEEm4ruk/AAAAP1gBAAAAAAAAAXkCAABOAQAAY+cLUu+u7D+ozhBJuK7pPwAAAD93AQAAAAAAAAF6AgAATgEAABj15Zitotc/xqhN45Ji4D8AAAA/AAAAAAAAAAABewIAAE4BAAAY9eWYraLXP8aoTeOSYuA/AAAAPxAAAAAAAAAAAXwCAABOAQAAGPXlmK2i1z/GqE3jkmLgPwAAAD8QAAAAAAAAAAF9AgAATgEAABj15Zitotc/xqhN45Ji4D8AAAA/HwAAAAAAAAABfgIAAE4BAAAY9eWYraLXP8aoTeOSYuA/AAAAPx8AAAAAAAAAAX8CAABOAQAAGPXlmK2i1z/GqE3jkmLgPwAAAD8fAAAAAAAAAAGAAgAATgEAABj15Zitotc/xqhN45Ji4D8AAAA/HwAAAAAAAAABgQIAAE4BAAAY9eWYraLXP8aoTeOSYuA/AAAAPz4AAAAAAAAAAYICAABOAQAAKo4ZfEph1z/MQNHgwI/gPwAAAD9OAAAAAAAAAAGDAgAATgEAAAYbs992adc/Lkm2U3Oq4D8AAAA/TgAAAAAAAAABhAIAAE4BAABUbhl1uXXXP7zvrIAzx+A/AAAAP20AAAAAAAAAAYUCAABOAQAAxjTmps951z++u25/yt3gPwAAAD9tAAAAAAAAAAGGAgAATgEAABCITDwShtc/TGJlrIr64D8AAAA/bQAAAAAAAAABhwIAAE4BAADMoX8Da5bXP1AuJ6shEeE/AAAAP40AAAAAAAAAAYgCAABOAQAAZkhMLvCu1z9U+uipuCfhPwAAAD+NAAAAAAAAAAGJAgAATgEAAGy15YqLy9c/bq9SBgs04T8AAAA/jQAAAAAAAAABigIAAE4BAADk6EsZPezXPygome5BPOE/AAAAP6sAAAAAAAAAAYsCAABOAQAAXhyyp+4M2D9WxqqoTz7hPwAAAD+rAAAAAAAAAAGMAgAATgEAAGaJSwSKKdg/+ImHNDQ64T8AAAA/qwAAAAAAAAABjQIAAE4BAACSaUv9+D3YP26vUgYLNOE/AAAAP7oAAAAAAAAAAY4CAABOAQAAuklL9mdS2D+EmPpjxinhPwAAAD+6AAAAAAAAAAGPAgAATgEAAAidsYuqXtg/3ghc2UoX4T8AAAA/2gAAAAAAAAABkAIAAE4BAABU8Bch7WrYP9w8mtqzAOE/AAAAP9oAAAAAAAAAAZECAABOAQAANH2xhBlz2D9kSw0KRvDgPwAAAD/aAAAAAAAAAAGSAgAATgEAAKJDfrYvd9g/7FmAOdjf4D8AAAA/+QAAAAAAAAABkwIAAE4BAADEtuRSA2/YP0jK4a5czeA/AAAAP/kAAAAAAAAAAZQCAABOAQAAVPAXIe1q2D8Ad2aY/L7gPwAAAD/5AAAAAAAAAAGVAgAATgEAAAidsYuqXtg/6MH8O6qy4D8AAAA/CQEAAAAAAAABlgIAAE4BAABKg37EUU7YPy5JtlNzquA/AAAAPwkBAAAAAAAAAZcCAABOAQAAsNyxmcw12D/ODJPfV6bgPwAAAD8oAQAAAAAAAAGYAgAATgEAADypSwsbFdg/5PU6PROc4D8AAAA/KAEAAAAAAAABmQIAAE4BAAAQyUsSrADYPxSUTPcgnuA/AAAAPzcBAAAAAAAAAZoCAABOAQAA5OhLGT3s1z9y0G9rPKLgPwAAAD83AQAAAAAAAAGbAgAATgEAACjPGFLk29c//qqkmWWo4D8AAAA/RwEAAAAAAAABnAIAAE4BAABsteWKi8vXPxhgDva3tOA/AAAAP0cBAAAAAAAAAZ0CAABOAQAAAO8YWXXH1z92aPNoas/gPwAAAD9mAQAAAAAAAAGeAgAATgEAAGy15YqLy9c/1nDY2xzq4D8AAAA/ZgEAAAAAAAABnwIAAE4BAACaleWD+t/XP/TxAzcGDeE/AAAAP2YBAAAAAAAAAaACAABOAQAAwnXlfGn01z+EmPpjxinhPwAAAD92AQAAAAAAAAGhAgAATgEAAMziftkEEdg/4qDf1nhE4T8AAAA/hgEAAAAAAAABogIAAE4BAADWTxg2oC3YP4gwfmH0VuE/AAAAP4YBAAAAAAAAAaMCAABOAQAAcPbkYCVG2D9yR9YDOWHhPwAAAD+lAQAAAAAAAAGkAgAATgEAAAidsYuqXtg/0IP5d1Rl4T8AAAA/pQEAAAAAAAABpQIAAE4BAAA0fbGEGXPYP9CD+XdUZeE/AAAAP6UBAAAAAAAAAaYCAABOAQAAXl2xfYiH2D8UC7OPHV3hPwAAAD+0AQAAAAAAAAGnAgAATgEAABp35EThl9g/nhkmv69M4T8AAAA/tAEAAAAAAAABqAIAAE4BAAD4A36oDaDYP4ZkvGJdQOE/AAAAP9QBAAAAAAAAAakCAABOAQAARFfkPVCs2D+cTWTAGDbhPwAAAD/UAQAAAAAAAAGqAgAATgEAAGbKStojpNg/VProqbgn4T8AAAA/1AEAAAAAAAABqwIAAE4BAACqsBcTy5PYP1AuJ6shEeE/AAAAP/MBAAAAAAAAAawCAABOAQAAgNAXGlx/2D+S6R7EU/LgPwAAAD/zAQAAAAAAAAGtAgAATgEAAIDQFxpcf9g/kukexFPy4D8AAAA/8wEAAAAAAAABrgIAAE4BAACA0BcaXH/YP5LpHsRT8uA/AAAAP/MBAAAAAAAAAa8CAABOAQAAgNAXGlx/2D+S6R7EU/LgPwAAAD8SAgAAAAAAAAGwAgAATgEAAI1UIr2Xqsg/NpltFIbP5j8AAAA/AAAAAAAAAAABsQIAAE4BAACNkSQ7yjrHP05O13DY2+Y/AAAAPxAAAAAAAAAAAbICAABOAQAAjZEkO8o6xz9OTtdw2NvmPwAAAD8QAAAAAAAAAAGzAgAATgEAAI2RJDvKOsc/Tk7XcNjb5j8AAAA/HwAAAAAAAAABtAIAAE4BAACNkSQ7yjrHP05O13DY2+Y/AAAAPx8AAAAAAAAAAbUCAABOAQAAjZEkO8o6xz9OTtdw2NvmPwAAAD8/AAAAAAAAAAG2AgAATgEAAI2RJDvKOsc/Tk7XcNjb5j8AAAA/PwAAAAAAAAABtwIAAE4BAADBnb66OvHGPz79shBLE+c/AAAAPz8AAAAAAAAAAbgCAABOAQAAF16+rBgaxz8oFAuzjx3nPwAAAD9eAAAAAAAAAAG5AgAATgEAAAXFisl7W8c/ngWYg/0t5z8AAAA/XgAAAAAAAAABugIAAE4BAADRuPBJC6XHP+ZYE5pdPOc/AAAAP14AAAAAAAAAAbsCAABOAQAAn6xWypruxz8srI6wvUrnPwAAAD99AAAAAAAAAAG8AgAATgEAAEstVq5WQMg/YBZiaWJj5z8AAAA/fQAAAAAAAAABvQIAAE4BAAAVIbwu5onIPwSmAPTddec/AAAAP30AAAAAAAAAAb4CAABOAQAAwaG7EqLbyD82ENSsgo7nPwAAAD+NAAAAAAAAAAG/AgAATgEAAK8IiC8FHck/aHqnZSen5z8AAAA/jQAAAAAAAAABwAIAAE4BAAA3FiF37XbJP2pGaWS+vec/AAAAP6wAAAAAAAAAAcECAABOAQAAF+S5sLP5yT8Q1gfvOdDnPwAAAD+sAAAAAAAAAAHCAgAATgEAAPOxUup5fMo/QEDbp97o5z8AAAA/rAAAAAAAAAABwwIAAE4BAACxDIWHbAfLP6JIwBqRA+g/AAAAP8sAAAAAAAAAAcQCAABOAQAAjdodwTKKyz8CUaWNQx7oPwAAAD/LAAAAAAAAAAHFAgAATgEAAJEbHZfMBMw/SqQgpKMs6D8AAAA/ywAAAAAAAAABxgIAAE4BAABLdk80v4/MP5L3m7oDO+g/AAAAP9sAAAAAAAAAAccCAABOAQAAB9GB0bEazT8I6SiLcUvoPwAAAD/bAAAAAAAAAAHIAgAATgEAAOeeGgt4nc0/UDykodFZ6D8AAAA/+AAAAAAAAAAByQIAAE4BAACBhuYLlzDOP8YtMXI/aug/AAAAP/gAAAAAAAAAAcoCAABOAQAAOeEYqYm7zj88H75CrXroPwAAAD8IAQAAAAAAAAHLAgAATgEAANPI5KmoTs8/Put/QUSR6D8AAAA/CAEAAAAAAAABzAIAAE4BAABvsLCqx+HPP4Y++1ekn+g/AAAAPxcBAAAAAAAAAc0CAABOAQAAUp8k67VG0D/8L4goErDoPwAAAD8XAQAAAAAAAAHOAgAATgEAAI5ZV51blNA/iAq9Vju26D8AAAA/NwEAAAAAAAABzwIAAE4BAADKE4pPAeLQP144bZvEyug/AAAAPzcBAAAAAAAAAdACAABOAQAAuHpWbGQj0T/UKfprMtvoPwAAAD83AQAAAAAAAAHRAgAATgEAAFqOvPOEWNE/7N5jyITn6D8AAAA/VgEAAAAAAAAB0gIAAE4BAADaLrze0ZXRP3q5mPat7eg/AAAAP1YBAAAAAAAAAdMCAABOAQAAOFxVLUvb0T8GlM0k1/PoPwAAAD9WAQAAAAAAAAHUAgAATgEAAOTcVBEHLdI/Hkk3gSkA6T8AAAA/dQEAAAAAAAAB1QIAAE4BAABs6u1Y74bSP9rBfWlgCOk/AAAAP3UBAAAAAAAAAdYCAABOAQAA9PeGoNfg0j8iFfl/wBbpPwAAAD91AQAAAAAAAAHXAgAATgEAAHSYhoskHtM/mAaGUC4n6T8AAAA/hQEAAAAAAAAB2AIAAE4BAABk/1Koh1/TP4Id3vJyMek/AAAAP4UBAAAAAAAAAdkCAABOAQAA5J9Sk9Sc0z+a0kdPxT3pPwAAAD+kAQAAAAAAAAHaAgAATgEAAKgmH7fIydM/Jq18fe5D6T8AAAA/pAEAAAAAAAAB2wIAAE4BAABsrevavPbTP4Tpn/EJSOk/AAAAP6QBAAAAAAAAAdwCAABOAQAAKMceohUH1D8+YubZQFDpPwAAAD/DAQAAAAAAAAHdAgAATgEAAMJt68yaH9Q/PmLm2UBQ6T8AAAA/wwEAAAAAAAAB3gIAAE4BAAB+hx6U8y/UP24A+JNOUuk/AAAAP8MBAAAAAAAAAd8CAABOAQAAXBS49x841D/62izCd1jpPwAAAD/jAQAAAAAAAAHgAgAATgEAAFwUuPcfONQ/+toswndY6T8AAAA/4wEAAAAAAAAB4QIAAE4BAABcFLj3HzjUP/raLMJ3WOk/AAAAP+MBAAAAAAAAAeICAABOAQAAXBS49x841D/62izCd1jpPwAAAD/yAQAAAAAAAAHjAgAATgEAAA69VAp2QdI/OIc6RX9N6D8AAAA/AAAAAAAAAAAB5AIAAE4BAAAOvVQKdkHSPziHOkV/Teg/AAAAPx4AAAAAAAAAAeUCAABOAQAADr1UCnZB0j84hzpFf03oPwAAAD8eAAAAAAAAAAHmAgAATgEAAA69VAp2QdI/OIc6RX9N6D8AAAA/HgAAAAAAAAAB5wIAAE4BAAAOvVQKdkHSPziHOkV/Teg/AAAAPz4AAAAAAAAAAegCAABOAQAAbOrtWO+G0j+yEEsTG4voPwAAAD8+AAAAAAAAAAHpAgAATgEAAMKq7UrNr9I/KALY44ib6D8AAAA/PgAAAAAAAAAB6gIAAE4BAABkvlPS7eTSP0SDAz9yvug/AAAAP10AAAAAAAAAAesCAABOAQAAVCUg71Am0z8yZh3gTd/oPwAAAD9dAAAAAAAAAAHsAgAATgEAAGT/UqiHX9M/TudIOzcC6T8AAAA/bQAAAAAAAAAB7QIAAE4BAAAohh/Me4zTP9yNP2j3Huk/AAAAP20AAAAAAAAAAe4CAABOAQAA7Azs72+50z+a0kdPxT3pPwAAAD9tAAAAAAAAAAHvAgAATgEAAGRAUn4h2tM/KHk+fIVa6T8AAAA/jAAAAAAAAAAB8AIAAE4BAADac7gM0/rTP/6m7sAOb+k/AAAAP4wAAAAAAAAAAfECAABOAQAABlS4BUIP1D/S1J4FmIPpPwAAAD+bAAAAAAAAAAHyAgAATgEAAOTgUWluF9Q/6okIYuqP6T8AAAA/mwAAAAAAAAAB8wIAAE4BAADk4FFpbhfUPzLdg3hKnuk/AAAAP6sAAAAAAAAAAfQCAABOAQAAVKcem4Qb1D9ge5UyWKDpPwAAAD+rAAAAAAAAAAH1AgAATgEAAHYahTdYE9Q/7lXKYIGm6T8AAAA/qwAAAAAAAAAB9gIAAE4BAAC6AFJw/wLUPxz02xqPqOk/AAAAP8oAAAAAAAAAAfcCAABOAQAAQs3r4U3i0z/YbCIDxrDpPwAAAD/KAAAAAAAAAAH4AgAATgEAAH5GH75ZtdM/kuVo6/y46T8AAAA/6gAAAAAAAAAB+QIAAE4BAACYTOz9kZDTP3z8wI1Bw+k/AAAAP+oAAAAAAAAAAfoCAABOAQAAyliGfQJH0z8gjF8YvdXpPwAAAD/qAAAAAAAAAAH7AgAATgEAAP5kIP1y/dI/gpREi2/w6T8AAAA/+QAAAAAAAAAB/AIAAE4BAACgN4eu+bfSP3B3XixLEeo/AAAAP/kAAAAAAAAAAf0CAABOAQAAhPC6mCdi0j/oNK37TzjqPwAAAD8YAQAAAAAAAAH+AgAATgEAAPziIVE/CNI/vi4fP3Bj6j8AAAA/GAEAAAAAAAAB/wIAAE4BAAC4u1VC/p3RP7Dd+t7imuo/AAAAPxgBAAAAAAAAAQADAABOAQAAlgfwz5Ar0T8UfmNPw+LqPwAAAD84AQAAAAAAAAEBAwAATgEAAMoTik8B4tA/7kOXkXok6z8AAAA/OAEAAAAAAAABAgMAAE4BAAC4OVeWyqjQP2rNp18WYus/AAAAPzgBAAAAAAAAAQMDAABOAQAAuDlXlsqo0D9qzadfFmLrPwAAAD9XAQAAAAAAAAEEAwAATgEAALg5V5bKqNA/as2nXxZi6z8AAAA/VwEAAAAAAAABBQMAAE4BAAC4OVeWyqjQP2rNp18WYus/AAAAP1cBAAAAAAAAAQYDAABOAQAATH+BbOpj1j+86/an3I3pPwAAAD8AAAAAAAAAAAEHAwAATgEAAEx/gWzqY9Y/vOv2p9yN6T8AAAA/DwAAAAAAAAABCAMAAE4BAAAAbRqtQdLWPwQ/cr48nOk/AAAAPw8AAAAAAAAAAQkDAABOAQAAslqz7ZhA1z+QGafsZaLpPwAAAD8fAAAAAAAAAAEKAwAATgEAABj15Zitotc/HPTbGo+o6T8AAAA/HwAAAAAAAAABCwMAAE4BAABeHLKn7gzYP9hsIgPGsOk/AAAAPz4AAAAAAAAAAQwDAABOAQAAVPAXIe1q2D+S5Wjr/LjpPwAAAD8+AAAAAAAAAAENAwAATgEAAJgX5C8u1dg/fPzAjUHD6T8AAAA/PgAAAAAAAAABDgMAAE4BAACS60mpLDPZP5SxKuqTz+k/AAAAP14AAAAAAAAAAQ8DAABOAQAAZkxJhleZ2T9+yIKM2NnpPwAAAD9eAAAAAAAAAAEQAwAATgEAAF4gr/9V99k/3ASmAPTd6T8AAAA/XgAAAAAAAAABEQMAAE4BAAAKoa7jEUnaP2jf2i4d5Ok/AAAAP20AAAAAAAAAARIDAABOAQAAsiGux82a2j+YfezoKubpPwAAAD9tAAAAAAAAAAETAwAATgEAAIAVFEhd5No/mH3s6Crm6T8AAAA/jAAAAAAAAAABFAMAAE4BAADcQq2W1inbP5h97Ogq5uk/AAAAP4wAAAAAAAAAARUDAABOAQAAisOsepJ72z9o39ouHeTpPwAAAD+MAAAAAAAAAAEWAwAATgEAAMR93yw4yds/9LkPXUbq6T8AAAA/rAAAAAAAAAABFwMAAE4BAAC05KtJmwrcP/S5D11G6uk/AAAAP6wAAAAAAAAAARgDAABOAQAAxr7eAtJD3D/GG/6iOOjpPwAAAD+sAAAAAAAAAAEZAwAATgEAALQlqx81hdw/mH3s6Crm6T8AAAA/ygAAAAAAAAABGgMAAE4BAADE/93Ya77cP5h97Ogq5uk/AAAAP8oAAAAAAAAAARsDAABOAQAAJC13J+UD3T9o39ouHeTpPwAAAD/KAAAAAAAAAAEcAwAATgEAAKLNdhIyQd0/OEHJdA/i6T8AAAA/6QAAAAAAAAABHQMAAE4BAACUNEMvlYLdP2jf2i4d5Ok/AAAAP+kAAAAAAAAAAR4DAABOAQAAog526Mu73T/GG/6iOOjpPwAAAD/pAAAAAAAAAAEfAwAATgEAALboqKEC9d0/mH3s6Crm6T8AAAA/+QAAAAAAAAABIAMAAE4BAADGwttaOS7eP5h97Ogq5uk/AAAAP/kAAAAAAAAAASEDAABOAQAAaNZB4llj3j/0uQ9dRurpPwAAAD8YAQAAAAAAAAEiAwAATgEAAC5dDgZOkN4/gpREi2/w6T8AAAA/GAEAAAAAAAABIwMAAE4BAACkkHSU/7DeP4KURItv8Ok/AAAAPxgBAAAAAAAAASQDAABOAQAAHMTaIrHR3j8Qb3m5mPbpPwAAAD83AQAAAAAAAAElAwAATgEAALZqp0026t4/bKucLbT66T8AAAA/NwEAAAAAAAABJgMAAE4BAADeSqdGpf7ePz4Ni3Om+Ok/AAAAPzcBAAAAAAAAAScDAABOAQAAmmTaDf4O3z8+DYtzpvjpPwAAAD9XAQAAAAAAAAEoAwAATgEAABSYQJyvL98/EG95uZj26T8AAAA/VwEAAAAAAAABKQMAAE4BAAA0C6c4gyffPzhByXQP4uk/AAAAP1cBAAAAAAAAASoDAABOAQAANAunOIMn3z84Qcl0D+LpPwAAAD9mAQAAAAAAAAErAwAATgEAADQLpziDJ98/OEHJdA/i6T8AAAA/ZgEAAAAAAAABLAMAAE4BAAA0C6c4gyffPzhByXQP4uk/AAAAP2YBAAAAAAAAAS0DAABOAQAA4Eaq7j0U3T9IT8U9CdXoPwAAAD8AAAAAAAAAAAEuAwAATgEAAOBGqu49FN0/SE/FPQnV6D8AAAA/IAAAAAAAAAABLwMAAE4BAADgRqruPRTdP0hPxT0J1eg/AAAAPyAAAAAAAAAAATADAABOAQAA4Eaq7j0U3T9IT8U9CdXoPwAAAD8gAAAAAAAAAAExAwAATgEAAOBGqu49FN0/SE/FPQnV6D8AAAA/LwAAAAAAAAABMgMAAE4BAABgpqoD8dbcP8TY1QulEuk/AAAAPy8AAAAAAAAAATMDAABOAQAAElNEbq7K3D8iFfl/wBbpPwAAAD9OAAAAAAAAAAE0AwAATgEAABJTRG6uytw/aGh0liAl6T8AAAA/TgAAAAAAAAABNQMAAE4BAADObHc1B9vcP95ZAWeONek/AAAAP04AAAAAAAAAATYDAABOAQAAGsDdyknn3D9US443/EXpPwAAAD9uAAAAAAAAAAE3AwAATgEAACQtdyflA90/+toswndY6T8AAAA/bgAAAAAAAAABOAMAAE4BAACcYN21liTdP/6m7sAOb+k/AAAAP24AAAAAAAAAATkDAABOAQAAGgHdoONh3T+86/an3I3pPwAAAD+NAAAAAAAAAAE6AwAATgEAAOb0QiFzq90/SpLt1Jyq6T8AAAA/jQAAAAAAAAABOwMAAE4BAAC26KihAvXdP9o45AFdx+k/AAAAP6sAAAAAAAAAATwDAABOAQAAYGmohb5G3j/GG/6iOOjpPwAAAD+rAAAAAAAAAAE9AwAATgEAAJwj2zdklN4/nEmu58H86T8AAAA/qwAAAAAAAAABPgMAAE4BAACKiqdUx9XePxI7O7gvDeo/AAAAP8oAAAAAAAAAAT8DAABOAQAAmmTaDf4O3z+ILMiInR3qPwAAAD/KAAAAAAAAAAFAAwAATgEAAM6xc2MIQN8/RKUOcdQl6j8AAAA/ygAAAAAAAAABQQMAAE4BAAC2q6Yj0GTfPy68ZhMZMOo/AAAAP+kAAAAAAAAAAUIDAABOAQAAJHJzVeZo3z/oNK37TzjqPwAAAD/pAAAAAAAAAAFDAwAATgEAACRyc1XmaN8/dA/iKXk+6j8AAAA/6QAAAAAAAAABRAMAAE4BAAAkcnNV5mjfP4zES4bLSuo/AAAAPwgBAAAAAAAAAUUDAABOAQAAaFhAjo1Y3z+mebXiHVfqPwAAAD8IAQAAAAAAAAFGAwAATgEAAKTRc2qZK98/vi4fP3Bj6j8AAAA/CAEAAAAAAAABRwMAAE4BAAByhNoUj/reP8L64D0Heuo/AAAAPygBAAAAAAAAAUgDAABOAQAAPjdBv4TJ3j+w3fre4prqPwAAAD8oAQAAAAAAAAFJAwAATgEAAFDQdKIhiN4/QFCzCjrO6j8AAAA/KAEAAAAAAAABSgMAAE4BAABgaaiFvkbeP9LCazaRAes/AAAAPzcBAAAAAAAAAUsDAABOAQAAtuiooQL13T8I+QDuzDDrPwAAAD83AQAAAAAAAAFMAwAATgEAAOb0QiFzq90/3vJyMe1b6z8AAAA/VgEAAAAAAAABTQMAAE4BAADWGhBoPHLdP/hznozWfus/AAAAP1YBAAAAAAAAAU4DAABOAQAA8CDdp3RN3T+2uKZzpJ3rPwAAAD9WAQAAAAAAAAFPAwAATgEAAPAg3ad0Td0/trimc6Sd6z8AAAA/dgEAAAAAAAABUAMAAE4BAADwIN2ndE3dP7a4pnOknes/AAAAP3YBAAAAAAAAAVEDAABOAQAA8CDdp3RN3T+2uKZzpJ3rPwAAAD92AQAAAAAAAAFSAwAATgEAAHgyc0fEkd8/7lXKYIGm6T8AAAA/AAAAAAAAAAABUwMAAE4BAAB4MnNHxJHfP+5VymCBpuk/AAAAPx8AAAAAAAAAAVQDAABOAQAAeDJzR8SR3z/uVcpggabpPwAAAD8fAAAAAAAAAAFVAwAATgEAAHgyc0fEkd8/7lXKYIGm6T8AAAA/HwAAAAAAAAABVgMAAE4BAAB4MnNHxJHfP+5VymCBpuk/AAAAPz4AAAAAAAAAAVcDAABOAQAAeDJzR8SR3z/uVcpggabpPwAAAD8+AAAAAAAAAAFYAwAATgEAAHgyc0fEkd8/7lXKYIGm6T8AAAA/PgAAAAAAAAABWQMAAE4BAACsPg3HNEjfP5LlaOv8uOk/AAAAP14AAAAAAAAAAVoDAABOAQAArD4NxzRI3z8I1/W7asnpPwAAAD9eAAAAAAAAAAFbAwAATgEAAEbl2fG5YN8/IIxfGL3V6T8AAAA/XgAAAAAAAAABXAMAAE4BAADgi6YcP3nfP9wEpgD03ek/AAAAP20AAAAAAAAAAV0DAABOAQAAVr8Mq/CZ3z9o39ouHeTpPwAAAD9tAAAAAAAAAAFeAwAATgEAAGiZP2Qn098/IlghF1Ts6T8AAAA/jAAAAAAAAAABXwMAAE4BAABNc+zcGALgP1L2MtFh7uk/AAAAP4wAAAAAAAAAAWADAABOAQAAxaZSa8oi4D8Qb3m5mPbpPwAAAD+MAAAAAAAAAAFhAwAATgEAADzauPl7Q+A/nEmu58H86T8AAAA/rAAAAAAAAAABYgMAAE4BAAB9qjhvImLgP4ZgBooGB+o/AAAAP6wAAAAAAAAAAWMDAABOAQAAY6RrL+qG4D8SOzu4Lw3qPwAAAD+7AAAAAAAAAAFkAwAATgEAAKR066SQpeA/nhVw5lgT6j8AAAA/uwAAAAAAAAABZQMAAE4BAADkRGsaN8TgP/xRk1p0F+o/AAAAP7sAAAAAAAAAAWYDAABOAQAAAqKE8wnr4D+2ytlCqx/qPwAAAD/bAAAAAAAAAAFnAwAATgEAAFdihOXnE+E/RKUOcdQl6j8AAAA/2wAAAAAAAAABaAMAAE4BAACsIoTXxTzhP3JDICviJ+o/AAAAP+oAAAAAAAAAAWkDAABOAQAAyn+dsJhj4T/maOv8uCHqPwAAAD/qAAAAAAAAAAFqAwAATgEAAEGzAz9KhOE/RKUOcdQl6j8AAAA/+gAAAAAAAAABawMAAE4BAAC65mnN+6ThP7bK2UKrH+o/AAAAP/oAAAAAAAAAAWwDAABOAQAAoeCcjcPJ4T/Os4GgZhXqPwAAAD8ZAQAAAAAAAAFtAwAATgEAAL49tmaW8OE/cHdeLEsR6j8AAAA/GQEAAAAAAAABbgMAAE4BAADcms8/aRfiP0DZTHI9D+o/AAAAPxkBAAAAAAAAAW8DAABOAQAA+vfoGDw+4j/Os4GgZhXqPwAAAD84AQAAAAAAAAFwAwAATgEAAKmONcD4YOI/Wo62zo8b6j8AAAA/OAEAAAAAAAABcQMAAE4BAADG606Zy4fiP54VcOZYE+o/AAAAPzgBAAAAAAAAAXIDAABOAQAA5Uhocp6u4j9A2UxyPQ/qPwAAAD9IAQAAAAAAAAFzAwAATgEAAMtCmzJm0+I/Ejs7uC8N6j8AAAA/SAEAAAAAAAABdAMAAE4BAABDdgHBF/TiP4ZgBooGB+o/AAAAP2cBAAAAAAAAAXUDAABOAQAAS+OaHbMQ4z/6hdFb3QDqPwAAAD9nAQAAAAAAAAF2AwAATgEAAOWJZ0g4KeM/+oXRW90A6j8AAAA/ZwEAAAAAAAABdwMAAE4BAAC2kxqMyEPjP5xJrufB/Ok/AAAAP4YBAAAAAAAAAXgDAABOAQAALseAGnpk4z8+DYtzpvjpPwAAAD+GAQAAAAAAAAF5AwAATgEAAKX65qgrheM/EG95uZj26T8AAAA/hgEAAAAAAAABegMAAE4BAAAxHs2zFLDjP7AyVkV98uk/AAAAP6YBAAAAAAAAAXsDAABOAQAAqVEzQsbQ4z/0uQ9dRurpPwAAAD+mAQAAAAAAAAF8AwAATgEAAOkhs7ds7+M/xhv+ojjo6T8AAAA/pgEAAAAAAAABfQMAAE4BAAAp8jItEw7kP5h97Ogq5uk/AAAAP8UBAAAAAAAAAX4DAABOAQAA+/vlcKMo5D9o39ouHeTpPwAAAD/FAQAAAAAAAAF/AwAATgEAADrMZeZJR+Q/OEHJdA/i6T8AAAA/xQEAAAAAAAABgAMAAE4BAAB7nOVb8GXkPwqjt7oB4Ok/AAAAP+QBAAAAAAAAAYEDAABOAQAAhAl/uIuC5D8Ko7e6AeDpPwAAAD/kAQAAAAAAAAGCAwAATgEAAPs85UY9o+Q/OEHJdA/i6T8AAAA/5AEAAAAAAAABgwMAAE4BAACr0zHu+cXkPyCMXxi91ek/AAAAP/QBAAAAAAAAAYQDAABOAQAA6aOxY6Dk5D82dQd2eMvpPwAAAD/0AQAAAAAAAAGFAwAATgEAAJk6/gpdB+U/NnUHdnjL6T8AAAA/EgIAAAAAAAABhgMAAE4BAABH0UqyGSrlP/LtTV6v0+k/AAAAPxICAAAAAAAAAYcDAABOAQAAiKHKJ8BI5T9QKnHSytfpPwAAAD8SAgAAAAAAAAGIAwAATgEAAOrksDk6X+U/3ASmAPTd6T8AAAA/MQIAAAAAAAABiQMAAE4BAABNKJdLtHXlP37IgozY2ek/AAAAPzECAAAAAAAAAYoDAABOAQAACELKEg2G5T9QKnHSytfpPwAAAD8xAgAAAAAAAAGLAwAATgEAAPu+4/JwmOU/IIxfGL3V6T8AAAA/UQIAAAAAAAABjAMAAE4BAAARr2NvqKLlPyCMXxi91ek/AAAAP1ECAAAAAAAAAY0DAABOAQAAf3Uwob6m5T/ETzykodHpPwAAAD9RAgAAAAAAAAGOAwAATgEAAJRlsB32sOU/2jjkAV3H6T8AAAA/YAIAAAAAAAABjwMAAE4BAACUZbAd9rDlP9o45AFdx+k/AAAAP2ACAAAAAAAAAZADAABOAQAAlGWwHfaw5T/aOOQBXcfpPwAAAD9gAgAAAAAAAAGRAwAATgEAAJRlsB32sOU/2jjkAV3H6T8AAAA/YAIAAAAAAAABkgMAAE4BAAChJZm7xC7kP35RHPTbGuk/AAAAPwAAAAAAAAAAAZMDAABOAQAAoSWZu8Qu5D9+URz02xrpPwAAAD8QAAAAAAAAAAGUAwAATgEAAKElmbvELuQ/flEc9Nsa6T8AAAA/EAAAAAAAAAABlQMAAE4BAABYKX+/HG7kP8aklwo8Kek/AAAAPx4AAAAAAAAAAZYDAABOAQAAz1zlTc6O5D88liTbqTnpPwAAAD8eAAAAAAAAAAGXAwAATgEAAH/zMfWKseQ/VEuON/xF6T8AAAA/PQAAAAAAAAABmAMAAE4BAACcUEvOXdjkP24A+JNOUuk/AAAAPz0AAAAAAAAAAZkDAABOAQAAFYSxXA/55D+ItWHwoF7pPwAAAD9NAAAAAAAAAAGaAwAATgEAAGlEsU7tIeU/0AjdBgFt6T8AAAA/TQAAAAAAAAABmwMAAE4BAAAY2/31qUTlP+i9RmNTeek/AAAAP1wAAAAAAAAAAZwDAABOAQAAkQ5khFtl5T+OTeXtzovpPwAAAD9cAAAAAAAAAAGdAwAATgEAAJp7/eD2geU/BD9yvjyc6T8AAAA/ewAAAAAAAAABngMAAE4BAAAdMkqPRJDlP9hsIgPGsOk/AAAAP3sAAAAAAAAAAZ8DAABOAQAAi/gWwVqU5T9MXq/TM8HpPwAAAD97AAAAAAAAAAGgAwAATgEAAIv4FsFalOU/IIxfGL3V6T8AAAA/mwAAAAAAAAABoQMAAE4BAAB3CJdEI4rlPzhByXQP4uk/AAAAP5sAAAAAAAAAAaIDAABOAQAAg4t9ZL935T/e0Gf/ivTpPwAAAD+bAAAAAAAAAAGjAwAATgEAACFIl1JFYeU/hmAGigYH6j8AAAA/ugAAAAAAAAABpAMAAE4BAABQPuQOtUblP4gsyIidHeo/AAAAP7oAAAAAAAAAAaUDAABOAQAAgDQxyyQs5T9GcdBvazzqPwAAAD+6AAAAAAAAAAGmAwAATgEAAB3xSrmqFeU/jpANhWJh6j8AAAA/ygAAAAAAAAABpwMAAE4BAADdIMtDBPfkP4A/6STVmOo/AAAAP8oAAAAAAAAAAagDAABOAQAAQ3r+GH/e5D/MKug4Y9TqPwAAAD/pAAAAAAAAAAGpAwAATgEAAHJwS9Xuw+Q/BC0/7zUa6z8AAAA/6QAAAAAAAAABqgMAAE4BAAC2VhgOlrPkP8Y9CdWaT+s/AAAAP/gAAAAAAAAAAasDAABOAQAAtlYYDpaz5D+yICN2dnDrPwAAAD/4AAAAAAAAAAGsAwAATgEAAO+5/iahteQ/tOzkdA2H6z8AAAA/CAEAAAAAAAABrQMAAE4BAADvuf4mobXkP7Ts5HQNh+s/AAAAPwgBAAAAAAAAAa4DAABOAQAA77n+JqG15D+07OR0DYfrPwAAAD8nAQAAAAAAAAGvAwAATgEAAO+5/iahteQ/tOzkdA2H6z8AAAA/JwEAAAAAAAABsAMAAE4BAABJU0leTR/mP3SYe5F8f+k/AAAAPwAAAAAAAAAAAbEDAABOAQAASVNJXk0f5j90mHuRfH/pPwAAAD8PAAAAAAAAAAGyAwAATgEAAElTSV5NH+Y/dJh7kXx/6T8AAAA/DwAAAAAAAAABswMAAE4BAABJU0leTR/mP3SYe5F8f+k/AAAAPx8AAAAAAAAAAbQDAABOAQAASVNJXk0f5j90mHuRfH/pPwAAAD8fAAAAAAAAAAG1AwAATgEAAElTSV5NH+Y/dJh7kXx/6T8AAAA/HwAAAAAAAAABtgMAAE4BAABJU0leTR/mP3SYe5F8f+k/AAAAPx8AAAAAAAAAAbcDAABOAQAASVNJXk0f5j90mHuRfH/pPwAAAD8+AAAAAAAAAAG4AwAATgEAAJCQYjCPWuY/SMYr1gWU6T8AAAA/XQAAAAAAAAABuQMAAE4BAABjmhV0H3XmPxooGhz4kek/AAAAP10AAAAAAAAAAboDAABOAQAAawev0LqR5j94ZD2QE5bpPwAAAD9dAAAAAAAAAAG7AwAATgEAAFEB4pCCtuY/BD9yvjyc6T8AAAA/fQAAAAAAAAABvAMAAE4BAABM65TNgeXmP9SgYAQvmuk/AAAAP30AAAAAAAAAAb0DAABOAQAAfzguI4wW5z9IxivWBZTpPwAAAD+MAAAAAAAAAAG+AwAATgEAACNMlKqsS+c/pgJPSiGY6T8AAAA/jAAAAAAAAAABvwMAAE4BAABUmS0At3znP763uKZzpOk/AAAAP4wAAAAAAAAAAcADAABOAQAAUYPgPLar5z9Kku3UnKrpPwAAAD+rAAAAAAAAAAHBAwAATgEAAITQeZLA3Oc/qM4QSbiu6T8AAAA/qwAAAAAAAAABwgMAAE4BAADvgPkA1g/oP3ow/46qrOk/AAAAP6sAAAAAAAAAAcMDAABOAQAA/1osugxJ6D96MP+OqqzpPwAAAD/LAAAAAAAAAAHEAwAATgEAAKNukkEtfug/SpLt1Jyq6T8AAAA/ywAAAAAAAAABxQMAAE4BAABn9V5lIavoP3ow/46qrOk/AAAAP8sAAAAAAAAAAcYDAABOAQAA8xhFcArW6D96MP+OqqzpPwAAAD/qAAAAAAAAAAHHAwAATgEAAO8C+KwJBek/NKlFd+G06T8AAAA/6gAAAAAAAAAByAMAAE4BAACTFl40KjrpP9hsIgPGsOk/AAAAP+oAAAAAAAAAAckDAABOAQAAxWP3iTRr6T8GCzS907LpPwAAAD8JAQAAAAAAAAHKAwAATgEAAC8Ud/hJnuk/ejD/jqqs6T8AAAA/CQEAAAAAAAABywMAAE4BAAC7N10DM8npP5AZp+xlouk/AAAAPwkBAAAAAAAAAcwDAABOAQAAtyEQQDL46T+QGafsZaLpPwAAAD8ZAQAAAAAAAAHNAwAATgEAACPSj65HK+o/vre4pnOk6T8AAAA/GQEAAAAAAAABzgMAAE4BAACPgg8dXV7qPzLdg3hKnuk/AAAAPzgBAAAAAAAAAc8DAABOAQAAn1xC1pOX6j8aKBoc+JHpPwAAAD84AQAAAAAAAAHQAwAATgEAAEFwqF20zOo/pDaNS4qB6T8AAAA/OAEAAAAAAAAB0QMAAE4BAADNk45onffqP7ofNalFd+k/AAAAP1cBAAAAAAAAAdIDAABOAQAAAeEnvqco6z+iastM82rpPwAAAD9XAQAAAAAAAAHTAwAATgEAAKP0jUXIXes/uFNzqq5g6T8AAAA/VwEAAAAAAAAB1AMAAE4BAAB9a9rl85TrP5yeCU5cVOk/AAAAP3cBAAAAAAAAAdUDAABOAQAA5xtaVAnI6z8mrXx97kPpPwAAAD93AQAAAAAAAAHWAwAATgEAAFHM2cIe++s/sLvvrIAz6T8AAAA/dwEAAAAAAAAB1wMAAE4BAACnjNm0/CPsPyThun5XLek/AAAAP3sBAAAAAAAAAdgDAABOAQAA/UzZptpM7D86ymLcEiPpPwAAAD97AQAAAAAAAAHZAwAATgEAABuq8n+tc+w/ru8trukc6T8AAAA/mgEAAAAAAAAB2gMAAE4BAABxavJxi5zsP2acspeJDuk/AAAAP5oBAAAAAAAAAdsDAABOAQAA551YAD297D8IYI8jbgrpPwAAAD+aAQAAAAAAAAHcAwAATgEAAClu2HXj2+w/Zpyyl4kO6T8AAAA/ugEAAAAAAAAB3QMAAE4BAADDFKWgaPTsPyIV+X/AFuk/AAAAP7oBAAAAAAAAAd4DAABOAQAAtZG+gMwG7T9+URz02xrpPwAAAD+6AQAAAAAAAAHfAwAATgEAAJMeWOT4Du0/8nbnxbIU6T8AAAA/2QEAAAAAAAAB4AMAAE4BAACnDthgMBntP/CqJccb/ug/AAAAP9kBAAAAAAAAAeEDAABOAQAAb6vxRyUX7T+QokBUaePoPwAAAD/ZAQAAAAAAAAHiAwAATgEAAG+r8UclF+0/kKJAVGnj6D8AAAA/+AEAAAAAAAAB4wMAAE4BAABvq/FHJRftP5CiQFRp4+g/AAAAP/gBAAAAAAAAAeQDAABOAQAAb6vxRyUX7T+QokBUaePoPwAAAD/4AQAAAAAAAAHlAwAATgEAABG7WnfeYes/bBIrY1XU5z8AAAA/AAAAAAAAAAAB5gMAAE4BAAARu1p33mHrP2wSK2NV1Oc/AAAAPyAAAAAAAAAAAecDAABOAQAAEbtad95h6z9sEitjVdTnPwAAAD8gAAAAAAAAAAHoAwAATgEAABG7WnfeYes/bBIrY1XU5z8AAAA/IAAAAAAAAAAB6QMAAE4BAABne1ppvIrrP3SqrmCDAeg/AAAAPz8AAAAAAAAAAeoDAABOAQAAAyInlEGj6z8w77ZHUSDoPwAAAD8/AAAAAAAAAAHrAwAATgEAANMr2tfRves/wJWtdBE96D8AAAA/PwAAAAAAAAAB7AMAAE4BAAAT/FlNeNzrP5TDXbmaUeg/AAAAP14AAAAAAAAAAe0DAABOAQAAiy/A2yn96z+seMcV7V3oPwAAAD9eAAAAAAAAAAHuAwAATgEAAOHvv80HJuw/PB++Qq166D8AAAA/bgAAAAAAAAAB7wMAAE4BAABtE6bY8FDsP26JkftRk+g/AAAAP24AAAAAAAAAAfADAABOAQAAL5py/OR97D/OkXZuBK7oPwAAAD99AAAAAAAAAAHxAwAATgEAAL+9WAfOqOw/GLGzg/vS6D8AAAA/fQAAAAAAAAAB8gMAAE4BAAAVflj5q9HsPzYy397k9eg/AAAAP50AAAAAAAAAAfMDAABOAQAAG+vxVUfu7D/E2NULpRLpPwAAAD+dAAAAAAAAAAH0AwAATgEAAH8u2GfBBO0/JOG6flct6T8AAAA/nQAAAAAAAAAB9QMAAE4BAABvq/FHJRftP/YOa8PgQek/AAAAP6wAAAAAAAAAAfYDAABOAQAALcUkD34n7T9uAPiTTlLpPwAAAD+sAAAAAAAAAAH3AwAATgEAAJ2L8UCUK+0/WBdQNpNc6T8AAAA/ygAAAAAAAAAB+AMAAE4BAADT7tdZny3tP+bxhGS8Yuk/AAAAP8oAAAAAAAAAAfkDAABOAQAA0+7XWZ8t7T/m8YRkvGLpPwAAAD/KAAAAAAAAAAH6AwAATgEAANPu11mfLe0/5vGEZLxi6T8AAAA/6gAAAAAAAAAB+wMAAE4BAADhcb55OxvtP7hTc6quYOk/AAAAP+oAAAAAAAAAAfwDAABOAQAA6/SkmdcI7T+iastM82rpPwAAAD/qAAAAAAAAAAH9AwAATgEAAMMUpaBo9Ow/XOMRNSpz6T8AAAA/CQEAAAAAAAAB/gMAAE4BAACBRCUrwtXsP7zr9qfcjek/AAAAPwkBAAAAAAAAAf8DAABOAQAA063YgwWz7D/uVcpggabpPwAAAD8JAQAAAAAAAAEABAAATgEAAO2zpcM9juw/CNf1u2rJ6T8AAAA/GQEAAAAAAAABAQQAAE4BAAATPVkjElfsP/S5D11G6uk/AAAAPxkBAAAAAAAAAQIEAABOAQAAy/8/UdAb7D+g4THl7ynqPwAAAD84AQAAAAAAAAEDBAAATgEAAJeypvvF6us/gD/pJNWY6j8AAAA/OAEAAAAAAAABBAQAAE4BAAD1nkB0pbXrP6IkWnyD/+o/AAAAPzgBAAAAAAAAAQUEAABOAQAA9Z5AdKW16z+iJFp8g//qPwAAAD9XAQAAAAAAAAEGBAAATgEAAPWeQHSltes/oiRafIP/6j8AAAA/VwEAAAAAAAABBwQAAE4BAAD1nkB0pbXrP6IkWnyD/+o/AAAAP1cBAAAAAAAAAQgEAABOAQAAyUA/J2qW7D/sZ/0viCjoPwAAAD8AAAAAAAAAAAEJBAAATgEAAMlAPydqluw/7Gf9L4go6D8AAAA/DwAAAAAAAAABCgQAAE4BAADJQD8napbsP+xn/S+IKOg/AAAAPw8AAAAAAAAAAQsEAABOAQAAyUA/J2qW7D/sZ/0viCjoPwAAAD8fAAAAAAAAAAEMBAAATgEAAMlAPydqluw/7Gf9L4go6D8AAAA/HwAAAAAAAAABDQQAAE4BAADJQD8napbsP+xn/S+IKOg/AAAAPx8AAAAAAAAAAQ4EAABOAQAAyUA/J2qW7D/sZ/0viCjoPwAAAD8fAAAAAAAAAAEPBAAATgEAAMlAPydqluw/7Gf9L4go6D8AAAA/PgAAAAAAAAABEAQAAE4BAADJQD8napbsP+xn/S+IKOg/AAAAPz4AAAAAAAAAAREEAABOAQAADycMYBGG7D8qVzNKI/PnPwAAAD9dAAAAAAAAAAESBAAATgEAAEeK8ngciOw/KlczSiPz5z8AAAA/XQAAAAAAAAABEwQAAE4BAABHivJ4HIjsPypXM0oj8+c/AAAAP10AAAAAAAAAARQEAABOAQAADycMYBGG7D8qVzNKI/PnPwAAAD99AAAAAAAAAAEVBAAATgEAAH3t2JEniuw/KlczSiPz5z8AAAA/fQAAAAAAAAABFgQAAE4BAABHivJ4HIjsPypXM0oj8+c/AAAAP30AAAAAAAAAARcEAABOAQAAR4ryeByI7D8qVzNKI/PnPwAAAD99AAAAAAAAAAEYBAAATgEAAEeK8ngciOw/KlczSiPz5z8AAAA/fQAAAAAAAAABGQQAAE4BAABHivJ4HIjsPypXM0oj8+c/AAAAP30AAAAAAAAAARoEAABOAQAAR4ryeByI7D8qVzNKI/PnPwAAAD+cAAAAAAAAAAEbBAAATgEAAEeK8ngciOw/KlczSiPz5z8AAAA/nAAAAAAAAAABHAQAAE4BAABHivJ4HIjsPypXM0oj8+c/AAAAP5wAAAAAAAAAAR0EAABOAQAAR4ryeByI7D8qVzNKI/PnPwAAAD+cAAAAAAAAAAEeBAAATgEAAEeK8ngciOw/KlczSiPz5z8AAAA/nAAAAAAAAAABHwQAAE4BAABHivJ4HIjsPypXM0oj8+c/AAAAP5wAAAAAAAAAASAEAABOAQAAR4ryeByI7D8qVzNKI/PnPwAAAD+7AAAAAAAAAAEhBAAATgEAAEeK8ngciOw/KlczSiPz5z8AAAA/uwAAAAAAAAABIgQAAE4BAABHivJ4HIjsPypXM0oj8+c/AAAAP7sAAAAAAAAAASMEAABOAQAAR4ryeByI7D8qVzNKI/PnPwAAAD+7AAAAAAAAAAEkBAAATgEAAEeK8ngciOw/KlczSiPz5z8AAAA/uwAAAAAAAAABJQQAAE4BAABHivJ4HIjsPypXM0oj8+c/AAAAP7sAAAAAAAAAASYEAABOAQAAR4ryeByI7D8qVzNKI/PnPwAAAD/LAAAAAAAAAAEnBAAATgEAAEeK8ngciOw/KlczSiPz5z8AAAA/ywAAAAAAAAABKAQAAE4BAABHivJ4HIjsPypXM0oj8+c/AAAAP8sAAAAAAAAAASkEAABOAQAAR4ryeByI7D8qVzNKI/PnPwAAAD/LAAAAAAAAAAEqBAAATgEAACct2Z9JYew/PnQZqUfS5z8AAAA/VwEAAAAAAAABKwQAAE4BAAC5ZgxuM13sPz50GalH0uc/AAAAP1cBAAAAAAAAASwEAABOAQAAuWYMbjNd7D+ymeR6HsznPwAAAD9XAQAAAAAAAAEtBAAATgEAALlmDG4zXew/gvvSwBDK5z8AAAA/dwEAAAAAAAABLgQAAE4BAACDAyZVKFvsP4L70sAQyuc/AAAAP3cBAAAAAAAAAS8EAABOAQAAgwMmVShb7D+C+9LAEMrnPwAAAD93AQAAAAAAAAEwBAAATgEAAIMDJlUoW+w/gvvSwBDK5z8AAAA/dwEAAAAAAAABMQQAAE4BAACDAyZVKFvsP4L70sAQyuc/AAAAP3cBAAAAAAAAATIEAABOAQAAgwMmVShb7D+C+9LAEMrnPwAAAD93AQAAAAAAAAEzBAAATgEAAIMDJlUoW+w/gvvSwBDK5z8AAAA/hQEAAAAAAAABNAQAAE4BAACDAyZVKFvsP4L70sAQyuc/AAAAP4UBAAAAAAAAATUEAABOAQAAgwMmVShb7D+C+9LAEMrnPwAAAD+FAQAAAAAAAAE2BAAATgEAAIMDJlUoW+w/gvvSwBDK5z8AAAA/hQEAAAAAAAABNwQAAE4BAACDAyZVKFvsP4L70sAQyuc/AAAAP6UBAAAAAAAAATgEAABOAQAAgwMmVShb7D+C+9LAEMrnPwAAAD+lAQAAAAAAAAE5BAAATgEAAIMDJlUoW+w/gvvSwBDK5z8AAAA/pQEAAAAAAAABOgQAAE4BAACDAyZVKFvsP4L70sAQyuc/AAAAP6UBAAAAAAAAATsEAABOAQAAgwMmVShb7D+C+9LAEMrnPwAAAD+0AQAAAAAAAAE8BAAATgEAAIMDJlUoW+w/gvvSwBDK5z8AAAA/tAEAAAAAAAABPQQAAE4BAACDAyZVKFvsP4L70sAQyuc/AAAAP7QBAAAAAAAAAT4EAABOAQAAgwMmVShb7D+C+9LAEMrnPwAAAD+0AQAAAAAAAAE/BAAATgEAAIMDJlUoW+w/gvvSwBDK5z8AAAA/xAEAAAAAAAABQAQAAE4BAACDAyZVKFvsP4L70sAQyuc/AAAAP8QBAAAAAAAAAUEEAABOAQAAgwMmVShb7D+C+9LAEMrnPwAAAD/EAQAAAAAAAAFCBAAATgEAAIMDJlUoW+w/gvvSwBDK5z8AAAA/xAEAAAAAAAABQwQAAE4BAACDAyZVKFvsP4L70sAQyuc/AAAAP+MBAAAAAAAAAUQEAABOAQAAgwMmVShb7D+C+9LAEMrnPwAAAD/jAQAAAAAAAAFFBAAATgEAAIMDJlUoW+w/gvvSwBDK5z8AAAA/4wEAAAAAAAABRgQAAE4BAACdCfOUYDbsP8a2ytlCq+c/AAAAP3ACAAAAAAAAAUcEAABOAQAAhRlzGCks7D9oeqdlJ6fnPwAAAD9wAgAAAAAAAAFIBAAATgEAAHEp85vxIew/UMU9CdWa5z8AAAA/jwIAAAAAAAABSQQAAE4BAABbOXMfuhfsP/KIGpW5luc/AAAAP48CAAAAAAAAAUoEAABOAQAA14ImcWwJ7D+UTPcgnpLnPwAAAD+PAgAAAAAAAAFLBAAATgEAAIsvwNsp/es/2NOwOGeK5z8AAAA/rgIAAAAAAAABTAQAAE4BAAAHeXMt3O7rP+68WJYigOc/AAAAP64CAAAAAAAAAU0EAABOAQAAS19AZoPe6z/UB+850HPnPwAAAD+uAgAAAAAAAAFOBAAATgEAAMeo87c10Os/YBZiaWJj5z8AAAA/zQIAAAAAAAABTwQAAE4BAAALj8Dw3L/rP1xKoGrLTOc/AAAAP80CAAAAAAAAAVAEAABOAQAAhdhzQo+x6z9aft5rNDbnPwAAAD/NAgAAAAAAAAFRBAAATgEAADmFDa1Mpes/tO4/4bgj5z8AAAA/3QIAAAAAAAABUgQAAE4BAADtMacXCpnrP26bxMpYFec/AAAAP90CAAAAAAAAAVMEAABOAQAAn95AgseM6z+EhGwoFAvnPwAAAD/8AgAAAAAAAAFUBAAATgEAAOXEDbtufOs/bM8CzMH+5j8AAAA//AIAAAAAAAABVQQAAE4BAAApq9rzFWzrP/TddftT7uY/AAAAP/wCAAAAAAAAAVYEAABOAQAA21d0XtNf6z/aKAyfAeLmPwAAAD8cAwAAAAAAAAFXBAAATgEAAI8EDsmQU+s/ZDd/zpPR5j8AAAA/HAMAAAAAAAABWAQAAE4BAAALTsEaQ0XrPwb7W1p4zeY/AAAAPxwDAAAAAAAAAVkEAABOAQAA323BIdQw6z++p+BDGL/mPwAAAD8rAwAAAAAAAAFaBAAATgEAAH0q2w9aGus/eFRlLbiw5j8AAAA/KwMAAAAAAAABWwQAAE4BAAAb5/T93wPrP6QmtegunOY/AAAAP0oDAAAAAAAAAVwEAABOAQAAS91Buk/p6j9c0znSzo3mPwAAAD9KAwAAAAAAAAFdBAAATgEAALE2dY/K0Oo/RB7QdXyB5j8AAAA/WgMAAAAAAAABXgQAAE4BAACnydsyL7TqP/zKVF8cc+Y/AAAAP1oDAAAAAAAAAV8EAABOAQAAZ/lbvYiV6j8StPy812jmPwAAAD9qAwAAAAAAAAFgBAAATgEAACkp3Efiduo/ymCBpnda5j8AAAA/agMAAAAAAAABYQQAAE4BAADnWFzSO1jqP4ANBpAXTOY/AAAAP4kDAAAAAAAAAWIEAABOAQAA3+vCdaA76j+u31VLjjfmPwAAAD+JAwAAAAAAAAFjBAAATgEAAHuo3GMmJeo/lCrs7jsr5j8AAAA/iQMAAAAAAAABZAQAAE4BAADlARA5oQzqPx45Xx7OGuY/AAAAP40DAAAAAAAAAWUEAABOAQAASVtDDhz06T+oR9JNYArmPwAAAD+NAwAAAAAAAAFmBAAATgEAANMn3X9q0+k/1hkiCdf15T8AAAA/rAMAAAAAAAABZwQAAE4BAAC1ysOml6zpPxjVGSIJ1+U/AAAAP6wDAAAAAAAAAWgEAABOAQAAueAQaph96T/kakZpZL7lPwAAAD+7AwAAAAAAAAFpBAAATgEAAL32XS2ZTuk/nBfLUgSw5T8AAAA/uwMAAAAAAAABagQAAE4BAACfmURUxifpP+KehGrNp+U/AAAAP8sDAAAAAAAAAWsEAABOAQAA7wL4rAkF6T9srfeZX5flPwAAAD/LAwAAAAAAAAFsBAAATgEAAEFsqwVN4ug/gpaf9xqN5T8AAAA/6gMAAAAAAAABbQQAAE4BAADJOEV3m8HoPzpDJOG6fuU/AAAAP+oDAAAAAAAAAW4EAABOAQAAq9srnsia6D+Ws4VWP2zlPwAAAD/qAwAAAAAAAAFvBAAATgEAAFUbLKzqceg/8CPny8NZ5T8AAAA/CgQAAAAAAAABcAQAAE4BAACRlF+I9kToP9hufW9xTeU/AAAAPwoEAAAAAAAAAXEEAABOAQAAX0fGMuwT6D9KlEhBSEflPwAAAD8KBAAAAAAAAAFyBAAATgEAANEj4CcD6ec/YH3wngM95T8AAAA/KQQAAAAAAAABcwQAAE4BAAANnRMED7znP2B98J4DPeU/AAAAPykEAAAAAAAAAXQEAABOAQAA8D/6KjyV5z9gffCeAz3lPwAAAD8pBAAAAAAAAAF1BAAATgEAAECprYN/cuc/pgSqtsw05T8AAAA/OAQAAAAAAAABdgQAAE4BAADq6K2RoUnnP7rtURSIKuU/AAAAPzgEAAAAAAAAAXcEAABOAQAA7v76VKIa5z8uEx3mXiTlPwAAAD9YBAAAAAAAAAF4BAAATgEAAKbB4YJg3+Y/Fl6ziQwY5T8AAAA/WAQAAAAAAAABeQQAAE4BAAA7EWIUS6zmP+a/oc/+FeU/AAAAP1gEAAAAAAAAAXoEAABOAQAAQCev10t95j9a5Wyh1Q/lPwAAAD93BAAAAAAAAAF7BAAATgEAAOpmr+VtVOY/cM4U/5AF5T8AAAA/dwQAAAAAAAABfAQAAE4BAACWpq/zjyvmP6BsJrmeB+U/AAAAP3cEAAAAAAAAAX0EAABOAQAA0h/jz5v+5T+gbCa5ngflPwAAAD+HBAAAAAAAAAF+BAAATgEAAL9FsBZlxeU/QjADRYMD5T8AAAA/hwQAAAAAAAABfwQAAE4BAAAdMkqPRJDlP3DOFP+QBeU/AAAAP6YEAAAAAAAAAYAEAABOAQAAeh7kByRb5T/8qEktugvlPwAAAD+mBAAAAAAAAAGBBAAATgEAAO76/fw6MOU/ioN+W+MR5T8AAAA/pgQAAAAAAAABggQAAE4BAACZOv4KXQflP7ghkBXxE+U/AAAAP8UEAAAAAAAAAYMEAABOAQAA1bMx52ja5D9ymtb9JxzlPwAAAD/FBAAAAAAAAAGEBAAATgEAAGkDsnhTp+Q/XLEuoGwm5T8AAAA/xQQAAAAAAAABhQQAAE4BAACRjGXYJ3DkP3ZmmPy+MuU/AAAAP+QEAAAAAAAAAYYEAABOAQAAlKKymyhB5D/Wortw2jblPwAAAD/kBAAAAAAAAAGHBAAATgEAAD/isqlKGOQ/wLkTEx9B5T8AAAA/5AQAAAAAAAABiAQAAE4BAABY6H/pgvPjP9hufW9xTeU/AAAAPwQFAAAAAAAAAYkEAABOAQAAcu5MKbvO4z8ewviF0VvlPwAAAD8EBQAAAAAAAAGKBAAATgEAAK1ngAXHoeM/rJwttPph5T8AAAA/BAUAAAAAAAABiwQAAE4BAACyfc3Ix3LjP8RRlxBNbuU/AAAAPyMFAAAAAAAAAYwEAABOAQAAEGpnQac94z/2u2rJ8YblPwAAAD8jBQAAAAAAAAGNBAAATgEAAEvjmh2zEOM/mksJVG2Z5T8AAAA/IwUAAAAAAAABjgQAAE4BAAD2Ipsr1efiP/pT7sYftOU/AAAAPzIFAAAAAAAAAY8EAABOAQAAtVIbti7J4j8AILDFtsrlPwAAAD8yBQAAAAAAAAGQBAAATgEAAHWCm0CIquI/vGS4rITp5T8AAAA/UgUAAAAAAAABkQQAAE4BAABXJYJntYPiPzYiB3yJEOY/AAAAP1IFAAAAAAAAAZIEAABOAQAAk561Q8FW4j9QozLXcjPmPwAAAD9SBQAAAAAAAAGTBAAATgEAAGBRHO62JeI/4EkpBDNQ5j8AAAA/cQUAAAAAAAABlAQAAE4BAACbyk/KwvjhP84sQ6UOceY/AAAAP3EFAAAAAAAAAZUEAABOAQAARgpQ2OTP4T/Q+ASkpYfmPwAAAD9xBQAAAAAAAAGWBAAATgEAALrmac37pOE/jj0Ni3Om5j8AAAA/kAUAAAAAAAABlwQAAE4BAAALUB0mP4LhPxzkA7gzw+Y/AAAAP5AFAAAAAAAAAZgEAABOAQAAW7nQfoJf4T9OTtdw2NvmPwAAAD+QBQAAAAAAAAGZBAAATgEAAOSFavDQPuE/UBqZb2/y5j8AAAA/qQUAAAAAAAABmgQAAE4BAACktep6KiDhPyZISbT4Buc/AAAAP6kFAAAAAAAAAZsEAABOAQAA9R6e02394D+eBZiD/S3nPwAAAD/IBQAAAAAAAAGcBAAATgEAAJ9enuGP1OA/pJ0bgStb5z8AAAA/yAUAAAAAAAABnQQAAE4BAADxx1E607HgP3qXjcRLhuc/AAAAP8gFAAAAAAAAAZ4EAABOAQAA6Fq43TeV4D/cn3I3/qDnPwAAAD/nBQAAAAAAAAGfBAAATgEAAL56uOTIgOA/yIKM2NnB5z8AAAA/5wUAAAAAAAABoAQAAE4BAAACYYUdcHDgP4bHlL+n4Oc/AAAAP+cFAAAAAAAAAaEEAABOAQAADuRrPQxe4D8UbovsZ/3nPwAAAD/3BQAAAAAAAAGiBAAATgEAAIktH4++T+A/RthepQwW6D8AAAA/9wUAAAAAAAABowQAAE4BAAB0PZ8Sh0XgP3pCMl6xLug/AAAAPxYGAAAAAAAAAaQEAABOAQAAzxPsx2U/4D+qrAUXVkfoPwAAAD8WBgAAAAAAAAGlBAAATgEAACjqOH1EOeA/8v+ALbZV6D8AAAA/JgYAAAAAAAABpgQAAE4BAACCwIUyIzPgP8YtMXI/aug/AAAAPyYGAAAAAAAAAacEAABOAQAA25bS5wEt4D9qvc/8unzoPwAAAD81BgAAAAAAAAGoBAAATgEAAGzQBbbrKOA/+mPGKXuZ6D8AAAA/NQYAAAAAAAABqQQAAE4BAADFplJryiLgPyzOmeIfsug/AAAAP1UGAAAAAAAAAaoEAABOAQAAH32fIKkc4D/qEqLJ7dDoPwAAAD9VBgAAAAAAAAGrBAAATgEAAHhT7NWHFuA/kKJAVGnj6D8AAAA/VQYAAAAAAAABrAQAAE4BAACaxlJyWw7gP6hXqrC77+g/AAAAP3QGAAAAAAAAAa0EAABOAQAAcgbZwMLv3z+QokBUaePoPwAAAD90BgAAAAAAAAGuBAAATgEAAIoMpgD7yt8/GLGzg/vS6D8AAAA/dAYAAAAAAAABrwQAAE4BAACKDKYA+8rfPxixs4P70ug/AAAAP5MGAAAAAAAAAbAEAABOAQAAigymAPvK3z8YsbOD+9LoPwAAAD+TBgAAAAAAAAGxBAAATgEAAIoMpgD7yt8/GLGzg/vS6D8AAAA/kwYAAAAAAAABsgQAAE4BAABKnp7vsavgP0ZzK9wW2eU/AAAAPwAAAAAAAAAAAbMEAABOAQAASp6e77Gr4D9GcyvcFtnlPwAAAD8fAAAAAAAAAAG0BAAATgEAAEqenu+xq+A/RnMr3BbZ5T8AAAA/HwAAAAAAAAABtQQAAE4BAAATO7jWpqngP5JeKvCkFOY/AAAAPx8AAAAAAAAAAbYEAABOAQAApHTrpJCl4D+sE5RM9yDmPwAAAD8+AAAAAAAAAAG3BAAATgEAAGwRBYyFo+A/IgUhHWUx5j8AAAA/PgAAAAAAAAABuAQAAE4BAADH51FBZJ3gPwwceb+pO+Y/AAAAPz4AAAAAAAAAAbkEAABOAQAAH76e9kKX4D8k0eIb/EfmPwAAAD9OAAAAAAAAAAG6BAAATgEAAArOHnoLjeA/ymCBpnda5j8AAAA/TgAAAAAAAAABuwQAAE4BAABPtOuysnzgP56OMesAb+Y/AAAAP2wAAAAAAAAAAbwEAABOAQAAJNTruUNo4D9yvOEvioPmPwAAAD9sAAAAAAAAAAG9BAAATgEAAPjz68DUU+A/pCa16C6c5j8AAAA/bAAAAAAAAAABvgQAAE4BAAAGd9LgcEHgP76n4EMYv+Y/AAAAP4sAAAAAAAAAAb8EAABOAQAAgsCFMiMz4D9mA0HNKujmPwAAAD+LAAAAAAAAAAHABAAATgEAADRtH53gJuA/KBQLs48d5z8AAAA/iwAAAAAAAAABwQQAAE4BAAB4U+zVhxbgP3b/CccdWec/AAAAP6sAAAAAAAAAAcIEAABOAQAA9JyfJzoI4D9kruVmkJDnPwAAAD+rAAAAAAAAAAHDBAAATgEAAE6TciTv998/Jr+vTPXF5z8AAAA/qwAAAAAAAAABxAQAAE4BAAAks3IrgOPfP1r1RAQx9ec/AAAAP7oAAAAAAAAAAcUEAABOAQAAAkAMj6zr3z8w77ZHUSDoPwAAAD+6AAAAAAAAAAHGBAAATgEAAE6TciTv998/qqwFF1ZH6D8AAAA/2QAAAAAAAAABxwQAAE4BAAArAIZARQrgP/bLQixNbOg/AAAAP9kAAAAAAAAAAcgEAABOAQAAQvAFvXwU4D+EcjlZDYnoPwAAAD/ZAAAAAAAAAAHJBAAATgEAAI5DbFK/IOA/Ehkwhs2l6D8AAAA/+QAAAAAAAAABygQAAE4BAABKXZ8ZGDHgP4gKvVY7tug/AAAAP/kAAAAAAAAAAcsEAABOAQAAlrAFr1o94D/SXThtm8ToPwAAAD/5AAAAAAAAAAHMBAAATgEAADzauPl7Q+A/GLGzg/vS6D8AAAA/GAEAAAAAAAABzQQAAE4BAAAaZ1JdqEvgP6aL6LEk2eg/AAAAPxgBAAAAAAAAAc4EAABOAQAAaLq48upX4D9iBC+aW+HoPwAAAD8YAQAAAAAAAAHPBAAATgEAAOxwBaE4ZuA/TBuHPKDr6D8AAAA/KAEAAAAAAAAB0AQAAE4BAACoijhokXbgPzYy397k9eg/AAAAPygBAAAAAAAAAdEEAABOAQAAeZTrqyGR4D8eSTeBKQDpPwAAAD9HAQAAAAAAAAHSBAAATgEAAGCOHmzpteA/CGCPI24K6T8AAAA/RwEAAAAAAAAB0wQAAE4BAAA4BWsMFe3gP35RHPTbGuk/AAAAP1YBAAAAAAAAAdQEAABOAQAAz5Xqc5k04T+CHd7ycjHpPwAAAD9WAQAAAAAAAAHVBAAATgEAAAtQHSY/guE/hOmf8QlI6T8AAAA/ZgEAAAAAAAAB1gQAAE4BAACH2s9Ni+7hPxSQlh7KZOk/AAAAP2YBAAAAAAAAAdcEAABOAQAAqY41wPhg4j8EP3K+PJzpPwAAAD+FAQAAAAAAAAHYBAAATgEAAKmONcD4YOI/BD9yvjyc6T8AAAA/hQEAAAAAAAAB2QQAAE4BAACpjjXA+GDiPwQ/cr48nOk/AAAAP4UBAAAAAAAAAdoEAABOAQAAqY41wPhg4j8EP3K+PJzpPwAAAD+FAQAAAAAAAAHbBAAATgEAANQKHAifyNU/sDJWRX3y6T8AAAA/AAAAAAAAAAAB3AQAAE4BAAAeHYPHR1rVP7AyVkV98uk/AAAAPx8AAAAAAAAAAd0EAABOAQAAHh2Dx0da1T+wMlZFffLpPwAAAD8fAAAAAAAAAAHeBAAATgEAAB4dg8dHWtU/sDJWRX3y6T8AAAA/LgAAAAAAAAAB3wQAAE4BAAAeHYPHR1rVP7AyVkV98uk/AAAAPy4AAAAAAAAAAeAEAABOAQAAVGocHVKL1T8uvGYTGTDqPwAAAD9OAAAAAAAAAAHhBAAATgEAAMydgqsDrNU/SD2SbgJT6j8AAAA/TgAAAAAAAAAB4gQAAE4BAACwl7Vry9DVP2K+vcnrdeo/AAAAP10AAAAAAAAAAeMEAABOAQAAmJHoK5P11T+AP+kk1ZjqPwAAAD9dAAAAAAAAAAHkBAAATgEAAO5R6B1xHtY/+Pw39Nm/6j8AAAA/bQAAAAAAAAAB5QQAAE4BAABu8ucIvlvWPy4zzasV7+o/AAAAP30AAAAAAAAAAeYEAABOAQAAXFm0JSGd1j/uQ5eReiTrPwAAAD99AAAAAAAAAAHnBAAATgEAACpNGqaw5tY/9Nsaj6hR6z8AAAA/jAAAAAAAAAAB6AQAAE4BAAD2QIAmQDDXP/hznozWfus/AAAAP4wAAAAAAAAAAekEAABOAQAAeOF/EY1t1z/QbRDQ9qnrPwAAAD+cAAAAAAAAAAHqBAAATgEAAETV5ZEct9c/qGeCExfV6z8AAAA/nAAAAAAAAAAB6wQAAE4BAABeHLKn7gzYP9ydF8tSBOw/AAAAP7sAAAAAAAAAAewEAABOAQAACJ2xi6pe2D9UW2aaVyvsPwAAAD+7AAAAAAAAAAHtBAAATgEAAABxFwWpvNg/KlXY3XdW7D8AAAA/ywAAAAAAAAAB7gQAAE4BAADW0Rbi0yLZPwRPSiGYgew/AAAAP8sAAAAAAAAAAe8EAABOAQAAEIxJlHlw2T98DJnwnKjsPwAAAD/aAAAAAAAAAAHwBAAATgEAACzTFapLxtk/3BR+Y0/D7D8AAAA/2gAAAAAAAAAB8QQAAE4BAABEGuK/HRzaP/aVqb445uw/AAAAP/oAAAAAAAAAAfIEAABOAQAAZs5HMouO2j9EtebTLwvtPwAAAD/6AAAAAAAAAAHzBAAATgEAAO7b4Hlz6No/jNQj6SYw7T8AAAA/+gAAAAAAAAAB9AQAAE4BAAA0A62ItFLbP3q3PYoCUe0/AAAAPxkBAAAAAAAAAfUEAABOAQAACGSsZd+42z/YvyL9tGvtPwAAAD8ZAQAAAAAAAAH2BAAATgEAAHD+3hD0Gtw/Cir2tVmE7T8AAAA/GQEAAAAAAAAB9wQAAE4BAADWmBG8CH3cP4Ibg4bHlO0/AAAAPygBAAAAAAAAAfgEAABOAQAA1tkQkqL33D/Kbv6cJ6PtPwAAAD8oAQAAAAAAAAH5BAAATgEAAIrHqdL5Zd0//NjRVcy77T8AAAA/SAEAAAAAAAAB+gQAAE4BAAAcQtx2fdzdP1rhtsh+1u0/AAAAP0gBAAAAAAAAAfsEAABOAQAAYGmohb5G3j9erXjHFe3tPwAAAD9IAQAAAAAAAAH8BAAATgEAAFY9Dv+8pN4/7FNv9NUJ7j8AAAA/ZwEAAAAAAAAB/QQAAE4BAAC+10Cq0QbfP+4fMfNsIO4/AAAAP2cBAAAAAAAAAf4EAABOAQAALt8MsoGF3z+uZDnaOj/uPwAAAD9nAQAAAAAAAAH/BAAATgEAABcQBsQNAOA/Dm0eTe1Z7j8AAAA/hgEAAAAAAAABAAUAAE4BAACWsAWvWj3gP+KazpF2bu4/AAAAP4YBAAAAAAAAAQEFAABOAQAAcSdST4Z04D+2yH7W/4LuPwAAAD+GAQAAAAAAAAECBQAATgEAAIIBhQi9reA//hv67F+R7j8AAAA/lQEAAAAAAAABAwUAAE4BAABxaFElIO/gP0RvdQPAn+4/AAAAP5UBAAAAAAAAAQQFAABOAQAAgkKE3lYo4T+8YALULbDuPwAAAD+0AQAAAAAAAAEFBQAATgEAAHGpUPu5aeE/YvCgXqnC7j8AAAA/tAEAAAAAAAABBgUAAE4BAACYcwMxKK3hP9jhLS8X0+4/AAAAP7QBAAAAAAAAAQcFAABOAQAATnfpNIDs4T9+ccy5kuXuPwAAAD/TAQAAAAAAAAEIBQAATgEAAD3etVHjLeI/aIgkXNfv7j8AAAA/0wEAAAAAAAABCQUAAE4BAACGG88jJWniP4A9jrgp/O4/AAAAP9MBAAAAAAAAAQoFAABOAQAA5Uhocp6u4j9Uaz79shDvPwAAAD/zAQAAAAAAAAELBQAATgEAAHvZ59ki9uI/EOSE5ekY7z8AAAA/8wEAAAAAAAABDAUAAE4BAADYBoEonDvjP7CnYXHOFO8/AAAAP/MBAAAAAAAAAQ0FAABOAQAAjwpnLPR64z9Uaz79shDvPwAAAD8CAgAAAAAAAAEOBQAATgEAAA+rZhdBuOM/VGs+/bIQ7z8AAAA/AgIAAAAAAAABDwUAAE4BAADHrkwbmffjP1RrPv2yEO8/AAAAPyECAAAAAAAAARAFAABOAQAAWz/Mgh0/5D8mzSxDpQ7vPwAAAD8hAgAAAAAAAAERBQAATgEAAIQJf7iLguQ/PLbUoGAE7z8AAAA/MQIAAAAAAAABEgUAAE4BAAA5DWW848HkPyIBa0QO+O4/AAAAPzECAAAAAAAAARMFAABOAQAATOeXdRr75D9oiCRc1+/uPwAAAD9BAgAAAAAAAAEUBQAATgEAAJQksUdcNuU/rA/ec6Dn7j8AAAA/QQIAAAAAAAABFQUAAE4BAACDi31kv3flP8L4hdFb3e4/AAAAP2ACAAAAAAAAARYFAABOAQAAGRz9y0O/5T/Y4S0vF9PuPwAAAD9gAgAAAAAAAAEXBQAATgEAAJm8/LaQ/OU/ko6yGLfE7j8AAAA/YAIAAAAAAAABGAUAAE4BAABzM0lXvDPmP0g7NwJXtu4/AAAAP38CAAAAAAAAARkFAABOAQAAFUev3txo5j9eJN9fEqzuPwAAAD9/AgAAAAAAAAEaBQAATgEAAEiUSDTnmeY/dA2Hvc2h7j8AAAA/fwIAAAAAAAABGwUAAE4BAAB84eGJ8crmP/4b+uxfke4/AAAAP54CAAAAAAAAARwFAABOAQAAHfVHERIA5z+2yH7W/4LuPwAAAD+eAgAAAAAAAAEdBQAATgEAABnf+k0RL+c/QNfxBZJy7j8AAAA/ngIAAAAAAAABHgUAAE4BAACEj3q8JmLnP2ypQcEIXu4/AAAAP64CAAAAAAAAAR8FAABOAQAAEbNgxw+N5z+Ye5F8f0nuPwAAAD+uAgAAAAAAAAEgBQAATgEAANU5LesDuuc/xE3hN/Y07j8AAAA/zQIAAAAAAAABIQUAAE4BAAAr+izd4eLnP8CBHzlfHu4/AAAAP80CAAAAAAAAASIFAABOAQAA74D5ANYP6D8a8oCu4wvuPwAAAD/NAgAAAAAAAAEjBQAATgEAAH2k3wu/Oug/dmLiI2j57T8AAAA/7QIAAAAAAAABJAUAAE4BAAB3jpJIvmnoP3SWICXR4u0/AAAAP+0CAAAAAAAAASUFAABOAQAAzU6SOpyS6D/+pJNUY9LtPwAAAD/tAgAAAAAAAAEmBQAATgEAALVIxfpjt+g/iLMGhPXB7T8AAAA//AIAAAAAAAABJwUAAE4BAADRpd7TNt7oPxLCebOHse0/AAAAP/wCAAAAAAAAASgFAABOAQAAX8nE3h8J6T+yuZRA1ZbtPwAAAD8bAwAAAAAAAAEpBQAATgEAALOJxND9Mek/ULGvzSJ87T8AAAA/GwMAAAAAAAABKgUAAE4BAADR5t2p0FjpP+6oylpwYe0/AAAAPysDAAAAAAAAASsFAABOAQAAgX0qUY176T/s3Ahc2UrtPwAAAD8rAwAAAAAAAAEsBQAATgEAAMFNqsYzmuk/SE1q0V047T8AAAA/OwMAAAAAAAABLQUAAE4BAADJukMjz7bpP3QfuozUI+0/AAAAPzsDAAAAAAAAAS4FAABOAQAAQe6psYDX6T+g8QlISw/tPwAAAD9aAwAAAAAAAAEvBQAATgEAAElbQw4c9Ok/+mFrvc/87D8AAAA/WgMAAAAAAAABMAUAAE4BAACLK8ODwhLqPyY0u3hG6Ow/AAAAP1oDAAAAAAAAATEFAABOAQAAWzV2x1It6j8kaPl5r9HsPwAAAD95AwAAAAAAAAEyBQAATgEAACs/KQvjR+o/ftha7zO/7D8AAAA/eQMAAAAAAAABMwUAAE4BAADF5fU1aGDqPwjnzR7Gruw/AAAAP3kDAAAAAAAAATQFAABOAQAAl++oefh66j94QNfxBZLsPwAAAD+YAwAAAAAAAAE1BQAATgEAANe/KO+emeo/GjjyflN37D8AAAA/mAMAAAAAAAABNgUAAE4BAAAXkKhkRbjqP4qR+1GTWuw/AAAAP5gDAAAAAAAAATcFAABOAQAAH/1BweDU6j9WJyiZ7kHsPwAAAD+3AwAAAAAAAAE4BQAATgEAAPEG9QRx7+o/Jr1U4Ekp7D8AAAA/twMAAAAAAAABOQUAAE4BAADBEKhIAQrrP/RSgSelEOw/AAAAP9YDAAAAAAAAAToFAABOAQAAAeEnvqco6z+USpy08vXrPwAAAD/WAwAAAAAAAAE7BQAATgEAAAtOwRpDRes/Sitfn/vQ6z8AAAA/1gMAAAAAAAABPAUAAE4BAACBgSep9GXrPy6qM0QSrus/AAAAP/YDAAAAAAAAAT0FAABOAQAAU4va7ISA6z8SKQjpKIvrPwAAAD/2AwAAAAAAAAE+BQAATgEAAMm+QHs2oes/yAnL0zFm6z8AAAA/9gMAAAAAAAABPwUAAE4BAADTK9rX0b3rP9wmsTJWRes/AAAAPxUEAAAAAAAAAUAFAABOAQAA8YjzsKTk6z98Hsy/oyrrPwAAAD8VBAAAAAAAAAFBBQAATgEAAPn1jA1AAew/Xp2gZLoH6z8AAAA/FQQAAAAAAAABQgUAAE4BAADrcqbtoxPsP6BYmH3s6Oo/AAAAPzQEAAAAAAAAAUMFAABOAQAAWzlzH7oX7D9AULMKOs7qPwAAAD80BAAAAAAAAAFEBQAATgEAAFs5cx+6F+w/QFCzCjrO6j8AAAA/NAQAAAAAAAABRQUAAE4BAABbOXMfuhfsP0BQswo6zuo/AAAAP0QEAAAAAAAAAUYFAABOAQAAWzlzH7oX7D9AULMKOs7qPwAAAD9EBAAAAAAAAAFHBQAATgEAAAEeKjzauOk/dIZIwnX96j8AAAA/AAAAAAAAAAABSAUAAE4BAAABHio82rjpP3SGSMJ1/eo/AAAAPx8AAAAAAAAAAUkFAABOAQAAAR4qPNq46T90hkjCdf3qPwAAAD8fAAAAAAAAAAFKBQAATgEAAAEeKjzauOk/dIZIwnX96j8AAAA/HwAAAAAAAAABSwUAAE4BAAABHio82rjpP3SGSMJ1/eo/AAAAPy4AAAAAAAAAAUwFAABOAQAAAR4qPNq46T90hkjCdf3qPwAAAD8uAAAAAAAAAAFNBQAATgEAAAEeKjzauOk/dIZIwnX96j8AAAA/TgAAAAAAAAABTgUAAE4BAAABHio82rjpP3SGSMJ1/eo/AAAAP04AAAAAAAAAAU8FAABOAQAAAR4qPNq46T90hkjCdf3qPwAAAD9OAAAAAAAAAAFQBQAATgEAACF7QxWt3+k/LjPNqxXv6j8AAAA/bQAAAAAAAAABUQUAAE4BAABrzqmq7+vpP+irE5RM9+o/AAAAP20AAAAAAAAAAVIFAABOAQAAJ+jccUj86T+iJFp8g//qPwAAAD9tAAAAAAAAAAFTBQAATgEAAIsrw4PCEuo/MP+OqqwF6z8AAAA/jAAAAAAAAAABVAUAAE4BAAA3wg8rfzXqP16doGS6B+s/AAAAP4wAAAAAAAAAAVUFAABOAQAA51hc0jtY6j9ItPgG/xHrPwAAAD+MAAAAAAAAAAFWBQAATgEAAJfvqHn4euo/GhbnTPEP6z8AAAA/nAAAAAAAAAABVwUAAE4BAADtr6hr1qPqPzD/jqqsBes/AAAAP6sAAAAAAAAAAVgFAABOAQAAQXCoXbTM6j/Swms2kQHrPwAAAD+rAAAAAAAAAAFZBQAATgEAAJcwqE+S9eo/dIZIwnX96j8AAAA/uwAAAAAAAAABWgUAAE4BAADr8KdBcB7rP9LCazaRAes/AAAAP7sAAAAAAAAAAVsFAABOAQAAQbGnM05H6z/Swms2kQHrPwAAAD/aAAAAAAAAAAFcBQAATgEAAPFH9NoKaus/Xp2gZLoH6z8AAAA/2gAAAAAAAAABXQUAAE4BAABFCPTM6JLrP9LCazaRAes/AAAAP9oAAAAAAAAAAV4FAABOAQAA9Z5AdKW16z+iJFp8g//qPwAAAD/6AAAAAAAAAAFfBQAATgEAAG3SpgJX1us/0sJrNpEB6z8AAAA/+gAAAAAAAAABYAUAAE4BAAAHeXMt3O7rP6IkWnyD/+o/AAAAP/oAAAAAAAAAAWEFAABOAQAA+fWMDUAB7D+iJFp8g//qPwAAAD8ZAQAAAAAAAAFiBQAATgEAANeCJnFsCew/oiRafIP/6j8AAAA/GQEAAAAAAAABYwUAAE4BAAAP5gyKdwvsP9LCazaRAes/AAAAPxkBAAAAAAAAAWQFAABOAQAA14ImcWwJ7D8CYX3wngPrPwAAAD8ZAQAAAAAAAAFlBQAATgEAAGm8WT9WBew/MP+OqqwF6z8AAAA/GQEAAAAAAAABZgUAAE4BAADDkqb0NP/rP4w7sh7ICes/AAAAPygBAAAAAAAAAWcFAABOAQAAw5Km9DT/6z+MO7IeyAnrPwAAAD8oAQAAAAAAAAFoBQAATgEAAMOSpvQ0/+s/jDuyHsgJ6z8AAAA/SAEAAAAAAAABaQUAAE4BAADDkqb0NP/rP4w7sh7ICes/AAAAP0gBAAAAAAAAAWoFAABOAQAA25hzNG3a6z++pYXXbCLrPwAAAD9nAQAAAAAAAAFrBQAATgEAAI1FDZ8qzus/CPkA7sww6z8AAAA/ZwEAAAAAAAABbAUAAE4BAACxuHM7/sXrPzaXEqjaMus/AAAAP4YBAAAAAAAAAW0FAABOAQAAC4/A8Ny/6z9OTHwELT/rPwAAAD+GAQAAAAAAAAFuBQAATgEAANMr2tfRves/lp/3Go1N6z8AAAA/hgEAAAAAAAABbwUAAE4BAACdyPO+xrvrP2rNp18WYus/AAAAP5YBAAAAAAAAAXAFAABOAQAAncjzvsa76z9umWlerXjrPwAAAD+WAQAAAAAAAAFxBQAATgEAAAuPwPDcv+s//D9gi22V6z8AAAA/tQEAAAAAAAABcgUAAE4BAAAff0BtFMrrP+gieixJtus/AAAAP7UBAAAAAAAAAXMFAABOAQAAbdKmAlfW6z/AHOxvaeHrPwAAAD+1AQAAAAAAAAF0BQAATgEAAPGI87Ck5Os/9FKBJ6UQ7D8AAAA/1AEAAAAAAAABdQUAAE4BAADPFY0U0ezrP4bFOVP8Q+w/AAAAP9QBAAAAAAAAAXYFAABOAQAAUczZwh776z9gi22Vs4XsPwAAAD/UAQAAAAAAAAF3BQAATgEAAJ8fQFhhB+w/xivWBZTN7D8AAAA/8wEAAAAAAAABeAUAAE4BAABHSfOigg3sPxQX1RkiCe0/AAAAP/MBAAAAAAAAAXkFAABOAQAAD+YMincL7D/qEEddQjTtPwAAAD/zAQAAAAAAAAF6BQAATgEAAEdJ86KCDew/pomNRXk87T8AAAA/AgIAAAAAAAABewUAAE4BAABHSfOigg3sP6aJjUV5PO0/AAAAPwICAAAAAAAAAXwFAABOAQAAR0nzooIN7D+miY1FeTztPwAAAD8CAgAAAAAAAAF9BQAATgEAAEdJ86KCDew/pomNRXk87T8AAAA/AgIAAAAAAAABfgUAAE4BAAAX4LxYTA/IP67fVUuON+Y/AAAAPwAAAAAAAAAAAX8FAABOAQAABYSL8+Hgxj+u31VLjjfmPwAAAD8fAAAAAAAAAAGABQAATgEAAAWEi/Ph4MY/rt9VS4435j8AAAA/HwAAAAAAAAABgQUAAE4BAAAFhIvz4eDGP67fVUuON+Y/AAAAPy8AAAAAAAAAAYIFAABOAQAABYSL8+Hgxj+u31VLjjfmPwAAAD8vAAAAAAAAAAGDBQAATgEAAAWEi/Ph4MY/rt9VS4435j8AAAA/LwAAAAAAAAABhAUAAE4BAAB9+PBXLXzHP1CjMtdyM+Y/AAAAP04AAAAAAAAAAYUFAABOAQAABQaKnxXWxz9mjNo0LinmPwAAAD9OAAAAAAAAAAGGBQAATgEAAGugvEoqOMg/ZMAYNpcS5j8AAAA/bQAAAAAAAAABhwUAAE4BAABLblWE8LrIP5CSaPEN/uU/AAAAP20AAAAAAAAAAYgFAABOAQAAweK66DtWyT8wioN+W+PlPwAAAD9tAAAAAAAAAAGJBQAATgEAABfkubCz+ck/ACCwxbbK5T8AAAA/jQAAAAAAAAABigUAAE4BAADTPuxNpoTKP8y13AwSsuU/AAAAP40AAAAAAAAAAYsFAABOAQAAS7NRsvEfyz9srfeZX5flPwAAAD+cAAAAAAAAAAGMBQAATgEAAAkOhE/kqss/rmjvspF45T8AAAA/nAAAAAAAAAABjQUAAE4BAACj9U9QAz7MP8KF1RG2V+U/AAAAP5wAAAAAAAAAAY4FAABOAQAA9fZOGHvhzD9gffCeAz3lPwAAAD+8AAAAAAAAAAGPBQAATgEAAG9rtHzGfM0/AHULLFEi5T8AAAA/vAAAAAAAAAABkAUAAE4BAADDbLNEPiDOP0IwA0WDA+U/AAAAP8sAAAAAAAAAAZEFAABOAQAAOeEYqYm7zj8or9fpmeDkPwAAAD/LAAAAAAAAAAGSBQAATgEAAPc7S0Z8Rs8/amrPAszB5D8AAAA/2wAAAAAAAAABkwUAAE4BAAAZ8LC46bjPP3yHtWHwoOQ/AAAAP9sAAAAAAAAAAZQFAABOAQAAHlKLlasV0D/s4L40MITkPwAAAD/6AAAAAAAAAAGVBQAATgEAAFoMvkdRY9A/AP6kk1Rj5D8AAAA/+gAAAAAAAAABlgUAAE4BAAAmACTI4KzQP+Z8eThrQOQ/AAAAP/oAAAAAAAAAAZcFAABOAQAA0oAjrJz+0D/4mV+Xjx/kPwAAAD8ZAQAAAAAAAAGYBQAATgEAAJ50iSwsSNE/mJF6JN0E5D8AAAA/GQEAAAAAAAABmQUAAE4BAABK9YgQ6JnRP8Jjyt9T8OM/AAAAPxkBAAAAAAAAAZoFAABOAQAAYjxVJrrv0T+o4p6Eas3jPwAAAD85AQAAAAAAAAGbBQAATgEAAA69VAp2QdI/vP+E446s4z8AAAA/OQEAAAAAAAABnAUAAE4BAADcsLqKBYvSPxSkJFp8g+M/AAAAPzkBAAAAAAAAAZ0FAABOAQAAFmvtPKvY0j9WXxxzrmTjPwAAAD9IAQAAAAAAAAGeBQAATgEAAHSYhoskHtM/9FY3APxJ4z8AAAA/SAEAAAAAAAABnwUAAE4BAAAgGYZv4G/TP2awQNM7LeM/AAAAP2cBAAAAAAAAAaAFAABOAQAAypmFU5zB0z+oazjsbQ7jPwAAAD9nAQAAAAAAAAGhBQAATgEAAHYahTdYE9Q/dgFlM8n14j8AAAA/ZwEAAAAAAAABogUAAE4BAABigVFUu1TUP0SXkXok3eI/AAAAP4cBAAAAAAAAAaMFAABOAQAAwq7qojSa1D8s4ice0tDiPwAAAD+HAQAAAAAAAAGkBQAATgEAANSIHVxr09Q/tPCaTWTA4j8AAAA/hwEAAAAAAAABpQUAAE4BAABSKR1HuBDVP+DC6gjbq+I/AAAAP5YBAAAAAAAAAaYFAABOAQAAHh2Dx0da1T8MlTrEUZfiPwAAAD+WAQAAAAAAAAGnBQAATgEAADpkT90ZsNU/Csl4xbqA4j8AAAA/tgEAAAAAAAABqAUAAE4BAAB4HoKPv/3VPzabyIAxbOI/AAAAP7YBAAAAAAAAAakFAABOAQAARBLoD09H1j/WkuMNf1HiPwAAAD/FAQAAAAAAAAGqBQAATgEAAKA/gV7IjNY/1MYhD+g64j8AAAA/xQEAAAAAAAABqwUAAE4BAAAAbRqtQdLWPyw3g4RsKOI/AAAAP9UBAAAAAAAAAawFAABOAQAA7tPmyaQT1z+Gp+T58BXiPwAAAD/VAQAAAAAAAAGtBQAATgEAAN46s+YHVdc/4hdGb3UD4j8AAAA/9AEAAAAAAAABrgUAAE4BAAAQiEw8EobXP/gA7sww+eE/AAAAP/QBAAAAAAAAAa8FAABOAQAAZkhMLvCu1z8+iKfk+fDhPwAAAD/0AQAAAAAAAAGwBQAATgEAANx7sryhz9c/4EuEcN7s4T8AAAA/AgIAAAAAAAABsQUAAE4BAAAKXLK1EOTXP7KtcrbQ6uE/AAAAPwICAAAAAAAAAbIFAABOAQAAClyytRDk1z8m0z2Ip+ThPwAAAD8RAgAAAAAAAAGzBQAATgEAAHYif+cm6Nc/9jQszpni4T8AAAA/IQIAAAAAAAABtAUAAE4BAAB2In/nJujXP2pa959w3OE/AAAAPyECAAAAAAAAAbUFAABOAQAA5OhLGT3s1z8iB3yJEM7hPwAAAD8xAgAAAAAAAAG2BQAATgEAAHYif+cm6Nc/lixHW+fH4T8AAAA/MQIAAAAAAAABtwUAAE4BAAB2In/nJujXP5YsR1vnx+E/AAAAP0ACAAAAAAAAAbgFAABOAQAAdiJ/5ybo1z+WLEdb58fhPwAAAD9AAgAAAAAAAAG5BQAATgEAAHYif+cm6Nc/lixHW+fH4T8AAAA/QAIAAAAAAAABugUAAE4BAAAYLuu+eEjUPxQLs48dXeE/AAAAPwAAAAAAAAAAAbsFAABOAQAAGC7rvnhI1D8UC7OPHV3hPwAAAD8gAAAAAAAAAAG8BQAATgEAAOYhUT8IktQ/XF4upn1r4T8AAAA/IAAAAAAAAAABvQUAAE4BAADUiB1ca9PUP9JPu3bre+E/AAAAPyAAAAAAAAAAAb4FAABOAQAAMLa2quQY1T8YozaNS4rhPwAAAD8/AAAAAAAAAAG/BQAATgEAACiKHCTjdtU/MFig6Z2W4T8AAAA/PwAAAAAAAAABwAUAAE4BAACwl7Vry9DVP5CUw125muE/AAAAP08AAAAAAAAAAcEFAABOAQAAqmsb5cku1j8IhlAuJ6vhPwAAAD9PAAAAAAAAAAHCBQAATgEAAH7MGsL0lNY/IDu6inm34T8AAAA/TwAAAAAAAAABwwUAAE4BAADC8+bQNf/WP9yzAHOwv+E/AAAAP24AAAAAAAAAAcQFAABOAQAA5KdMQ6Nx1z848CPny8PhPwAAAD9uAAAAAAAAAAHFBQAATgEAACjPGFLk29c/9GhqzwLM4T8AAAA/fQAAAAAAAAABxgUAAE4BAAAio37L4jnYP4BDn/0r0uE/AAAAP30AAAAAAAAAAccFAABOAQAAEApL6EV72D+u4bC3OdThPwAAAD+NAAAAAAAAAAHIBQAATgEAABp35EThl9g/3n/CcUfW4T8AAAA/jQAAAAAAAAAByQUAAE4BAABmykraI6TYPwwe1CtV2OE/AAAAP6wAAAAAAAAAAcoFAABOAQAARFfkPVCs2D/IlhoUjODhPwAAAD+sAAAAAAAAAAHLBQAATgEAAERX5D1QrNg/VHFPQrXm4T8AAAA/rAAAAAAAAAABzAUAAE4BAAA86krhtI/YP7R5NLVnAeI/AAAAP9sAAAAAAAAAAc0FAABOAQAAEApL6EV72D9CICviJx7iPwAAAD/bAAAAAAAAAAHOBQAATgEAAJjW5FmUWtg/jj9o9x5D4j8AAAA/2wAAAAAAAAABzwUAAE4BAAAio37L4jnYP05QMt2DeOI/AAAAP+oAAAAAAAAAAdAFAABOAQAAMjyyrn/41z+4vFxM+9biPwAAAD/qAAAAAAAAAAHRBQAATgEAAETV5ZEct9c/ICmHu3I14z8AAAA/CQEAAAAAAAAB0gUAAE4BAAB+ThluKIrXP6JKG4c8oOM/AAAAPwkBAAAAAAAAAdMFAABOAQAAVG4Zdbl11z/I+03dgR3kPwAAAD8JAQAAAAAAAAHUBQAATgEAAFRuGXW5ddc/yPtN3YEd5D8AAAA/KQEAAAAAAAAB1QUAAE4BAABUbhl1uXXXP8j7Td2BHeQ/AAAAPykBAAAAAAAAAdYFAABOAQAAVG4Zdbl11z/I+03dgR3kPwAAAD8pAQAAAAAAAAHXBQAATgEAAMwjfq+ei9g/ICmHu3I14z8AAAA/AAAAAAAAAAAB2AUAAE4BAADMI36vnovYPyAph7tyNeM/AAAAPx8AAAAAAAAAAdkFAABOAQAAzCN+r56L2D8gKYe7cjXjPwAAAD8fAAAAAAAAAAHaBQAATgEAAMwjfq+ei9g/ICmHu3I14z8AAAA/HwAAAAAAAAAB2wUAAE4BAADMI36vnovYPyAph7tyNeM/AAAAPz4AAAAAAAAAAdwFAABOAQAAzCN+r56L2D8gKYe7cjXjPwAAAD8+AAAAAAAAAAHdBQAATgEAAMwjfq+ei9g/ICmHu3I14z8AAAA/PgAAAAAAAAAB3gUAAE4BAADMI36vnovYPyAph7tyNeM/AAAAP10AAAAAAAAAAd8FAABOAQAAeGN+vcBi2D+cspeJDnPjPwAAAD9dAAAAAAAAAAHgBQAATgEAAEqDfsRRTtg/iJWxKuqT4z8AAAA/XQAAAAAAAAAB4QUAAE4BAACw3LGZzDXYPwJTAPruuuM/AAAAP30AAAAAAAAAAeIFAABOAQAAGjblbkcd2D82iZWxKurjPwAAAD99AAAAAAAAAAHjBQAATgEAADI8sq5/+Nc/yPtN3YEd5D8AAAA/jAAAAAAAAAAB5AUAAE4BAABsteWKi8vXP3IjcGUrXeQ/AAAAP4wAAAAAAAAAAeUFAABOAQAAGPXlmK2i1z8IYuqPGafkPwAAAD+cAAAAAAAAAAHmBQAATgEAAHjhfxGNbdc/hre8XEz75D8AAAA/nAAAAAAAAAAB5wUAAE4BAAAiIYAfr0TXP6ycLbT6YeU/AAAAP7sAAAAAAAAAAegFAABOAQAAzGCALdEb1z/kakZpZL7lPwAAAD+7AAAAAAAAAAHpBQAATgEAAHaggDvz8tY/2OXjB24M5j8AAAA/uwAAAAAAAAAB6gUAAE4BAAAi4IBJFcrWP1g7ttSgYOY/AAAAP8sAAAAAAAAAAesFAABOAQAAXFm0JSGd1j9ItlNzqq7mPwAAAD/LAAAAAAAAAAHsBQAATgEAADJ5tCyyiNY/mm0Uhs8A5z8AAAA/6gAAAAAAAAAB7QUAAE4BAAB2X4FlWXjWP/4NffavSOc/AAAAP+oAAAAAAAAAAe4FAABOAQAAmNLnAS1w1j9M+XsKPoTnPwAAAD/qAAAAAAAAAAHvBQAATgEAACgMG9AWbNY/DgpG8KK55z8AAAA/CQEAAAAAAAAB8AUAAE4BAABu8ucIvlvWP+QDuDPD5Oc/AAAAPwkBAAAAAAAAAfEFAABOAQAARBLoD09H1j8uI/VIugnoPwAAAD8JAQAAAAAAAAHyBQAATgEAANRLG944Q9Y/vMnrdXom6D8AAAA/KQEAAAAAAAAB8wUAAE4BAADUSxveOEPWP5L3m7oDO+g/AAAAPykBAAAAAAAAAfQFAABOAQAA1Esb3jhD1j84hzpFf03oPwAAAD8pAQAAAAAAAAH1BQAATgEAAEQS6A9PR9Y/OIc6RX9N6D8AAAA/OAEAAAAAAAAB9gUAAE4BAABEEugPT0fWPziHOkV/Teg/AAAAPzgBAAAAAAAAAfcFAABOAQAARBLoD09H1j84hzpFf03oPwAAAD84AQAAAAAAAAH4BQAATgEAAEQS6A9PR9Y/OIc6RX9N6D8AAAA/OAEAAAAAAAAB+QUAAE4BAADMZH2FOAbZP1KTWnQXTuM/AAAAPwAAAAAAAAAAAfoFAABOAQAAzGR9hTgG2T9Sk1p0F07jPwAAAD8QAAAAAAAAAAH7BQAATgEAAMxkfYU4Btk/UpNadBdO4z8AAAA/EAAAAAAAAAAB/AUAAE4BAADMZH2FOAbZP1KTWnQXTuM/AAAAPy8AAAAAAAAAAf0FAABOAQAAzGR9hTgG2T9Sk1p0F07jPwAAAD8vAAAAAAAAAAH+BQAATgEAAMxkfYU4Btk/UpNadBdO4z8AAAA/LwAAAAAAAAAB/wUAAE4BAAD4A36oDaDYP/66fPzAjeM/AAAAPz8AAAAAAAAAAQAGAABOAQAAokN+ti932D+iShuHPKDjPwAAAD9OAAAAAAAAAAEBBgAATgEAAN68sZI7Stg/YI8jbgq/4z8AAAA/TgAAAAAAAAABAgYAAE4BAAA8qUsLGxXYP+41GpvK2+M/AAAAP14AAAAAAAAAAQMGAABOAQAAKM8YUuTb1z9q82hqzwLkPwAAAD9tAAAAAAAAAAEEBgAATgEAABj15Zitotc/QO3are8t5D8AAAA/bQAAAAAAAAABBQYAAE4BAAAGG7PfdmnXPxbnTPEPWeQ/AAAAP4wAAAAAAAAAAQYGAABOAQAAQpTmu4I81z8af9DuPYbkPwAAAD+MAAAAAAAAAAEHBgAATgEAAFyas/u6F9c/ljwfvkKt5D8AAAA/jAAAAAAAAAABCAYAAE4BAADmZk1tCffWP/REBDH1x+Q/AAAAP6sAAAAAAAAAAQkGAABOAQAAAG0arUHS1j+E6/pdteTkPwAAAD+rAAAAAAAAAAEKBgAATgEAANSMGrTSvdY/+tyHLiP15D8AAAA/qwAAAAAAAAABCwYAAE4BAAD2/4BQprXWP1gZq6I++eQ/AAAAP7sAAAAAAAAAAQwGAABOAQAA9v+AUKa11j9YGauiPvnkPwAAAD+7AAAAAAAAAAENBgAATgEAALAZtBf/xdY/WBmroj755D8AAAA/2gAAAAAAAAABDgYAAE4BAADe+bMQbtrWPw76bY1H1OQ/AAAAP9oAAAAAAAAAAQ8GAABOAQAAwvPm0DX/1j8KLqyOsL3kPwAAAD/aAAAAAAAAAAEQBgAATgEAAKrtGZH9I9c/Tumjp+Ke5D8AAAA/+QAAAAAAAAABEQYAAE4BAAD+rRmD20zXPwLKZpLreeQ/AAAAP/kAAAAAAAAAARIGAABOAQAAoMF/CvyB1z8s0PROy07kPwAAAD/5AAAAAAAAAAETBgAATgEAAADvGFl1x9c/VtaCC6sj5D8AAAA/GAEAAAAAAAABFAYAAE4BAAAQyUsSrADYP9wYNDym/OM/AAAAPxgBAAAAAAAAARUGAABOAQAARBblZ7Yx2D+S+fYmr9fjPwAAAD8YAQAAAAAAAAEWBgAATgEAACwQGCh+Vtg/phbdhdO24z8AAAA/KAEAAAAAAAABFwYAAE4BAAAQCkvoRXvYP0QO+BIhnOM/AAAAPygBAAAAAAAAARgGAABOAQAAqrAXE8uT2D/OHGtCs4vjPwAAAD9HAQAAAAAAAAEZBgAATgEAAJCqStOSuNg/tmcB5mB/4z8AAAA/RwEAAAAAAAABGgYAAE4BAAAqURf+F9HYP/ruuv0pd+M/AAAAP0cBAAAAAAAAARsGAABOAQAA5mpKxXDh2D/MUKlDHHXjPwAAAD9mAQAAAAAAAAEcBgAATgEAAMT34yid6dg/+u66/Sl34z8AAAA/ZgEAAAAAAAABHQYAAE4BAADE9+MonenYP0JCNhSKheM/AAAAP2YBAAAAAAAAAR4GAABOAQAAMr6wWrPt2D+IlbEq6pPjPwAAAD+GAQAAAAAAAAEfBgAATgEAAFQxF/eG5dg/dnjLy8W04z8AAAA/hgEAAAAAAAABIAYAAE4BAADE9+MonenYP+41GpvK2+M/AAAAP4YBAAAAAAAAASEGAABOAQAAMr6wWrPt2D9UCsEMFA3kPwAAAD+lAQAAAAAAAAEiBgAATgEAADwrSrdOCtk/cFeuZpRG5D8AAAA/pQEAAAAAAAABIwYAAE4BAABEmOMT6ibZP2AGigYHfuQ/AAAAP6UBAAAAAAAAASQGAABOAQAAustJoptH2T9qas8CzMHkPwAAAD+1AQAAAAAAAAElBgAATgEAAMylfFvSgNk/zgo4c6wJ5T8AAAA/tQEAAAAAAAABJgYAAE4BAABMRnxGH77ZP+5XJc0sQ+U/AAAAP9QBAAAAAAAAAScGAABOAQAAqnMVlZgD2j9QLMw+dnTlPwAAAD/UAQAAAAAAAAEoBgAATgEAAHZnexUoTdo/Ptun3uir5T8AAAA/1AEAAAAAAAABKQYAAE4BAAB2Z3sVKE3aPz7bp97oq+U/AAAAP/MBAAAAAAAAASoGAABOAQAAdmd7FShN2j8+26fe6KvlPwAAAD/zAQAAAAAAAAErBgAATgEAAHZnexUoTdo/Ptun3uir5T8AAAA/8wEAAAAAAAABLAYAAE4BAAB6D56tBNC4P07po6finuQ/AAAAPwAAAAAAAAAAAS0GAABOAQAAeg+erQTQuD9O6aOn4p7kPwAAAD8QAAAAAAAAAAEuBgAATgEAAHoPnq0E0Lg/Tumjp+Ke5D8AAAA/EAAAAAAAAAABLwYAAE4BAAACWjlzH7q3P3bvMWTCc+Q/AAAAPxAAAAAAAAAAATAGAABOAQAA8j4H5E4Gtz8A/qSTVGPkPwAAAD8gAAAAAAAAAAExBgAATgEAAB4Koo0lQrY/0JPR2q9K5D8AAAA/IAAAAAAAAAABMgYAAE4BAADKCKPFrZ61P4ZAVsRPPOQ/AAAAPz8AAAAAAAAAATMGAABOAQAA6joKjOcbtT+GQFbETzzkPwAAAD8/AAAAAAAAAAE0BgAATgEAAJo5C8RveLQ/KgQzUDQ45D8AAAA/PwAAAAAAAAABNQYAAE4BAAAO63Km7aOzP/4x45S9TOQ/AAAAP14AAAAAAAAAATYGAABOAQAAcgOnpc4Qsz9cOsgHcGfkPwAAAD9eAAAAAAAAAAE3BgAATgEAAA5pdPq5rrI/BJYokYKQ5D8AAAA/XgAAAAAAAAABOAYAAE4BAACqzkFPpUyyPwourI6wveQ/AAAAP30AAAAAAAAAATkGAABOAQAAdoGo+Zobsj9AZEFG7OzkPwAAAD99AAAAAAAAAAE6BgAATgEAAEI0D6SQ6rE/LhMd5l4k5T8AAAA/fQAAAAAAAAABOwYAAE4BAABCNA+kkOqxP5Tnw1eoVeU/AAAAP40AAAAAAAAAATwGAABOAQAA/k1Ca+n6sT8kWnyD/4jlPwAAAD+NAAAAAAAAAAE9BgAATgEAAKrOQU+lTLI/nBfLUgSw5T8AAAA/rAAAAAAAAAABPgYAAE4BAACWNQ5sCI6yP4r65PPf0OU/AAAAP6wAAAAAAAAAAT8GAABOAQAA/s9AFx3wsj8wioN+W+PlPwAAAD+sAAAAAAAAAAFABgAATgEAADId2mwnIbM/7ALKZpLr5T8AAAA/ywAAAAAAAAABQQYAAE4BAACWtwwYPIOzP+wCymaS6+U/AAAAP8sAAAAAAAAAAUIGAABOAQAAdoWlUQIGtD8o8v+ALbblPwAAAD/LAAAAAAAAAAFDBgAATgEAAMqGpBl6qbQ/UviNPQ2L5T8AAAA/6wAAAAAAAAABRAYAAE4BAADqOgqM5xu1PzSroOOMUeU/AAAAP+sAAAAAAAAAAUUGAABOAQAAAlY8G7jPtT9E/MRDGhrlPwAAAD/rAAAAAAAAAAFGBgAATgEAABJxbqqIg7Y/+BDGL4ze5D8AAAA/+gAAAAAAAAABRwYAAE4BAADepdMAske3PzgA/EknqeQ/AAAAP/oAAAAAAAAAAUgGAABOAQAAeo2fAdHatz++Qq16IoLkPwAAAD8aAQAAAAAAAAFJBgAATgEAAIqo0ZChjrg/Lpy2TWJl5D8AAAA/GgEAAAAAAAABSgYAAE4BAABqdmrKZxG5P4oMGMPmUuQ/AAAAPxoBAAAAAAAAAUsGAABOAQAAEvdpriNjuT/Qk9Har0rkPwAAAD85AQAAAAAAAAFMBgAATgEAAM4QnXV8c7k//jHjlL1M5D8AAAA/OQEAAAAAAAABTQYAAE4BAAACXjbLhqS5P6D1vyCiSOQ/AAAAPzkBAAAAAAAAAU4GAABOAQAARkQDBC6UuT+KDBjD5lLkPwAAAD9YAQAAAAAAAAFPBgAATgEAAAJeNsuGpLk/6hT9NZlt5D8AAAA/WAEAAAAAAAABUAYAAE4BAAB6kZxZOMW5P8IOb3m5mOQ/AAAAP1gBAAAAAAAAAVEGAABOAQAAepGcWTjFuT8k4xXrAsrkPwAAAD9oAQAAAAAAAAFSBgAATgEAAK7eNa9C9rk/Fl6ziQwY5T8AAAA/aAEAAAAAAAABUwYAAE4BAACaRQLMpTe6P1AszD52dOU/AAAAP4cBAAAAAAAAAVQGAABOAQAAIpSa6ScMuz8C7HHETeHlPwAAAD+HAQAAAAAAAAFVBgAATgEAAN4vzFy0Ebw/9jLRYe5F5j8AAAA/hwEAAAAAAAABVgYAAE4BAABW5TCXmSe9P7oPXUbqkeY/AAAAP6YBAAAAAAAAAVcGAABOAQAAirTImNdNvj90iKMuIZrmPwAAAD+mAQAAAAAAAAFYBgAATgEAAIq0yJjXTb4/dIijLiGa5j8AAAA/pgEAAAAAAAABWQYAAE4BAACKtMiY102+P3SIoy4hmuY/AAAAP6YBAAAAAAAAAVoGAABOAQAAirTImNdNvj90iKMuIZrmPwAAAD/FAQAAAAAAAAFbBgAATgEAALSjrHMBkNs/1T/jE5CW3j8AAAA/AAAAAAAAAAABXAYAAE4BAAC0o6xzAZDbP9U/4xOQlt4/AAAAPxAAAAAAAAAAAV0GAABOAQAAtKOscwGQ2z/VP+MTkJbePwAAAD8QAAAAAAAAAAFeBgAATgEAALSjrHMBkNs/1T/jE5CW3j8AAAA/LwAAAAAAAAABXwYAAE4BAAC0o6xzAZDbP9U/4xOQlt4/AAAAPy8AAAAAAAAAAWAGAABOAQAAtKOscwGQ2z/VP+MTkJbePwAAAD8vAAAAAAAAAAFhBgAATgEAALSjrHMBkNs/1T/jE5CW3j8AAAA/LwAAAAAAAAABYgYAAE4BAAC0o6xzAZDbP9U/4xOQlt4/AAAAPy8AAAAAAAAAAWMGAABOAQAAtKOscwGQ2z/VP+MTkJbePwAAAD8vAAAAAAAAAAFkBgAATgEAAGhQRt6+g9s/nYC09FAm3z8AAAA/XgAAAAAAAAABZQYAAE4BAACKw6x6knvbP1+Rftq1W98/AAAAP14AAAAAAAAAAWYGAABOAQAAisOsepJ72z+Zk9WQiKHfPwAAAD9tAAAAAAAAAAFnBgAATgEAAGhQRt6+g9s/MJ4Rug0C4D8AAAA/bQAAAAAAAAABaAYAAE4BAAAC9xIJRJzbP/Cu259yN+A/AAAAP40AAAAAAAAAAWkGAABOAQAACGSsZd+42z/4EiGcN3vgPwAAAD+NAAAAAAAAAAFqBgAATgEAADRErF5Ozds/jFGbxiXF4D8AAAA/nAAAAAAAAAABawYAAE4BAACsdxLt/+3bP2YXzwjdBuE/AAAAP5wAAAAAAAAAAWwGAABOAQAAaJFFtFj+2z/K63V6JjjhPwAAAD+sAAAAAAAAAAFtBgAATgEAAEYe3xeFBtw/oOXnvUZj4T8AAAA/rAAAAAAAAAABbgYAAE4BAAC05KtJmwrcP4zIAV8ihOE/AAAAP8sAAAAAAAAAAW8GAABOAQAAtOSrSZsK3D9i9rGjq5jhPwAAAD/LAAAAAAAAAAFwBgAATgEAACSreHuxDtw/Hm/4i+Kg4T8AAAA/ywAAAAAAAAABcQYAAE4BAAC05KtJmwrcP6pJLboLp+E/AAAAP8sAAAAAAAAAAXIGAABOAQAAknFFrccS3D+qSS26C6fhPwAAAD/qAAAAAAAAAAFzBgAATgEAACSreHuxDtw/qkktugun4T8AAAA/6gAAAAAAAAABdAYAAE4BAABGHt8XhQbcP6pJLboLp+E/AAAAP+oAAAAAAAAAAXUGAABOAQAA1lcS5m4C3D/ST7t263vhPwAAAD/6AAAAAAAAAAF2BgAATgEAAEYe3xeFBtw/FAuzjx1d4T8AAAA/GQEAAAAAAAABdwYAAE4BAABGHt8XhQbcP1bGqqhPPuE/AAAAPxkBAAAAAAAAAXgGAABOAQAAtOSrSZsK3D/2vcU1nSPhPwAAAD8ZAQAAAAAAAAF5BgAATgEAAJJxRa3HEtw/3Dya2rMA4T8AAAA/OQEAAAAAAAABegYAAE4BAAC+UUWmNifcP0qWo63z4+A/AAAAPzkBAAAAAAAAAXsGAABOAQAAxr7eAtJD3D+876yAM8fgPwAAAD85AQAAAAAAAAF8BgAATgEAAM4reF9tYNw/Rv4fsMW24D8AAAA/VwEAAAAAAAABfQYAAE4BAAC0JasfNYXcP0QyXrEuoOA/AAAAP1cBAAAAAAAAAX4GAABOAQAAnB/e3/yp3D9aGwYP6pXgPwAAAD9XAQAAAAAAAAF/BgAATgEAAIAZEaDEztw/zEDR4MCP4D8AAAA/dgEAAAAAAAABgAYAAE4BAADW2RCSovfcP56ivyazjeA/AAAAP3YBAAAAAAAAAYEGAABOAQAACCeq56wo3T+IuRfJ95fgPwAAAD92AQAAAAAAAAGCBgAATgEAABoB3aDjYd0/FJRM9yCe4D8AAAA/lQEAAAAAAAABgwYAAE4BAADgh6nE147dP7gj64GcsOA/AAAAP5UBAAAAAAAAAYQGAABOAQAAei5271yn3T9es4kMGMPgPwAAAD+VAQAAAAAAAAGFBgAATgEAADRIqba1t90/YH9LC6/Z4D8AAAA/pQEAAAAAAAABhgYAAE4BAACiDnboy7vdP8CHMH5h9OA/AAAAP6UBAAAAAAAAAYcGAABOAQAAei5271yn3T86RX9NZhvhPwAAAD/EAQAAAAAAAAGIBgAATgEAALSnqctoet0/VsaqqE8+4T8AAAA/xAEAAAAAAAABiQYAAE4BAADEQN2uBTndP1xeLqZ9a+E/AAAAP8QBAAAAAAAAAYoGAABOAQAAPDNEZx3f3D/AMtUXx5zhPwAAAD/jAQAAAAAAAAGLBgAATgEAAGjSRIryeNw/Igd8iRDO4T8AAAA/4wEAAAAAAAABjAYAAE4BAACScUWtxxLcPyif/4Y+++E/AAAAP+MBAAAAAAAAAY0GAABOAQAATkp5noao2z/Q+l8QUSTiPwAAAD8DAgAAAAAAAAGOBgAATgEAAJpc4F0vOts/jj9o9x5D4j8AAAA/AwIAAAAAAAABjwYAAE4BAAA2wq2yGtjaP6j00VNxT+I/AAAAPwMCAAAAAAAAAZAGAABOAQAA+Ad7AHWK2j8CZTPJ9TziPwAAAD8SAgAAAAAAAAGRBgAATgEAAFb0FHlUVdo//phxyl4m4j8AAAA/EgIAAAAAAAABkgYAAE4BAABW9BR5VFXaP/6YccpeJuI/AAAAPzICAAAAAAAAAZMGAABOAQAAVvQUeVRV2j/+mHHKXibiPwAAAD8yAgAAAAAAAAGUBgAATgEAAFb0FHlUVdo//phxyl4m4j8AAAA/MgIAAAAAAAABlQYAAE4BAAC6AFJw/wLUP1YnKJnuQew/AAAAPwAAAAAAAAAAAZYGAABOAQAAugBScP8C1D9WJyiZ7kHsPwAAAD8PAAAAAAAAAAGXBgAATgEAALoAUnD/AtQ/Vicome5B7D8AAAA/DwAAAAAAAAABmAYAAE4BAADsDOzvb7nTP2wQ0PapN+w/AAAAPy4AAAAAAAAAAZkGAABOAQAA5J9Sk9Sc0z9sEND2qTfsPwAAAD8uAAAAAAAAAAGaBgAATgEAAEr5hWhPhNM/bBDQ9qk37D8AAAA/LgAAAAAAAAABmwYAAE4BAACO31Kh9nPTPyiJFt/gP+w/AAAAPz4AAAAAAAAAAZwGAABOAQAA0sUf2p1j0z8SoG6BJUrsPwAAAD8+AAAAAAAAAAGdBgAATgEAAPQ4hnZxW9M/WPPpl4VY7D8AAAA/XQAAAAAAAAABngYAAE4BAACGcrlEW1fTPxo48n5Td+w/AAAAP10AAAAAAAAAAZ8GAABOAQAAhnK5RFtX0z8GGwwgL5jsPwAAAD9dAAAAAAAAAAGgBgAATgEAABis7BJFU9M/3BR+Y0/D7D8AAAA/fQAAAAAAAAABoQYAAE4BAAD0OIZ2cVvTP0DpJNWY9Ow/AAAAP30AAAAAAAAAAaIGAABOAQAA/KUf0wx40z8A+u66/SntPwAAAD+MAAAAAAAAAAGjBgAATgEAADLzuCgXqdM/TOXtzotl7T8AAAA/jAAAAAAAAAABpAYAAE4BAABMOoU+6f7TP2wy2ygMn+0/AAAAP5wAAAAAAAAAAaUGAABOAQAAkGFRTSpp1D9yyl4mOsztPwAAAD+cAAAAAAAAAAGmBgAATgEAAABpHVXa59Q/AHFVU/ro7T8AAAA/uwAAAAAAAAABpwYAAE4BAAAAqhwrdGLVP4xLioEj7+0/AAAAP7sAAAAAAAAAAagGAABOAQAAAKocK3Ri1T+MS4qBI+/tPwAAAD+7AAAAAAAAAAGpBgAATgEAAACqHCt0YtU/jEuKgSPv7T8AAAA/uwAAAAAAAAABqgYAAE4BAAAAqhwrdGLVP4xLioEj7+0/AAAAP8kAAAAAAAAAAasGAABOAQAAH/+dzNwR4T8SKQjpKIvrPwAAAD8AAAAAAAAAAAGsBgAATgEAAB//nczcEeE/EikI6SiL6z8AAAA/EAAAAAAAAAABrQYAAE4BAAAf/53M3BHhPxIpCOkoi+s/AAAAPxAAAAAAAAAAAa4GAABOAQAAH/+dzNwR4T8SKQjpKIvrPwAAAD8fAAAAAAAAAAGvBgAATgEAAB//nczcEeE/EikI6SiL6z8AAAA/HwAAAAAAAAABsAYAAE4BAAAf/53M3BHhPxIpCOkoi+s/AAAAPx8AAAAAAAAAAbEGAABOAQAAH/+dzNwR4T8SKQjpKIvrPwAAAD8fAAAAAAAAAAGyBgAATgEAAB//nczcEeE/EikI6SiL6z8AAAA/PwAAAAAAAAABswYAAE4BAAAf/53M3BHhPxIpCOkoi+s/AAAAPz8AAAAAAAAAAbQGAABOAQAAyj6e2v7o4D8U9cnnv6HrPwAAAD9dAAAAAAAAAAG1BgAATgEAAFILOExNyOA//D9gi22V6z8AAAA/XQAAAAAAAAABtgYAAE4BAACkdOukkKXgP+KK9i4bies/AAAAP3wAAAAAAAAAAbcGAABOAQAAhRfSy71+4D+GTtO6/4TrPwAAAD98AAAAAAAAAAG4BgAATgEAADBX0tnfVeA/hk7Tuv+E6z8AAAA/fAAAAAAAAAABuQYAAE4BAADbltLnAS3gP3BlK11Ej+s/AAAAP5sAAAAAAAAAAboGAABOAQAAZGNsWVAM4D/mVrgtsp/rPwAAAD+bAAAAAAAAAAG7BgAATgEAAJR5P12W598/dP2uWnK86z8AAAA/mwAAAAAAAAABvAYAAE4BAACsfwydzsLfPzRCt0FA2+s/AAAAP7sAAAAAAAAAAb0GAABOAQAAgp8MpF+u3z/yhr8oDvrrPwAAAD+7AAAAAAAAAAG+BgAATgEAABLZP3JJqt8/muIfsiAj7D8AAAA/uwAAAAAAAAABvwYAAE4BAAAS2T9ySarfP0A+gDszTOw/AAAAP8oAAAAAAAAAAcAGAABOAQAA8mXZ1XWy3z+kEietfH3sPwAAAD/KAAAAAAAAAAHBBgAATgEAAIoMpgD7yt8/8DFkwnOi7D8AAAA/6gAAAAAAAAABwgYAAE4BAADgzKXy2PPfP37YWu8zv+w/AAAAP+oAAAAAAAAAAcMGAABOAQAAQvAFvXwU4D/0yee/oc/sPwAAAD/qAAAAAAAAAAHEBgAATgEAAEpdnxkYMeA/3uA/YubZ7D8AAAA/CQEAAAAAAAABxQYAAE4BAADjA2xEnUngPzwdY9YB3uw/AAAAPwkBAAAAAAAAAcYGAABOAQAAtQ0fiC1k4D88HWPWAd7sPwAAAD8JAQAAAAAAAAHHBgAATgEAAE+067KyfOA/UgYLNL3T7D8AAAA/GAEAAAAAAAAByAYAAE4BAADoWrjdN5XgP8JfFAf9tuw/AAAAPxgBAAAAAAAAAckGAABOAQAAKCs4U96z4D80uR3aPJrsPwAAAD84AQAAAAAAAAHKBgAATgEAAFILOExNyOA/0OR2aPNo7D8AAAA/OAEAAAAAAAABywYAAE4BAABGiFEssdrgP7KXiQ5zL+w/AAAAP0cBAAAAAAAAAcwGAABOAQAAW3jRqOjk4D9krIr65PPrPwAAAD9HAQAAAAAAAAHNBgAATgEAABeSBHBB9eA//gsiigSs6z8AAAA/VwEAAAAAAAABzgYAAE4BAACGWNGhV/ngP1Tk/wFbbOs/AAAAP1cBAAAAAAAAAc8GAABOAQAAT/XqiEz34D/yD1mQETvrPwAAAD92AQAAAAAAAAHQBgAATgEAAKjLNz4r8eA/BC0/7zUa6z8AAAA/dgEAAAAAAAAB0QYAAE4BAACT27fB8+bgP9LCazaRAes/AAAAP3YBAAAAAAAAAdIGAABOAQAA18GE+prW4D9EHHUJ0eTqPwAAAD+VAQAAAAAAAAHTBgAATgEAAHR+nuggwOA/htdsIgPG6j8AAAA/lQEAAAAAAAAB1AYAAE4BAABKnp7vsavgP+BHzpeHs+o/AAAAP5UBAAAAAAAAAdUGAABOAQAAjoRrKFmb4D8kA8awuZTqPwAAAD+1AQAAAAAAAAHWBgAATgEAAJwHUkj1iOA/NuxtDnWK6j8AAAA/tQEAAAAAAAAB1wYAAE4BAACFF9LLvX7gP3xzJyY+guo/AAAAP7UBAAAAAAAAAdgGAABOAQAAqIo4aJF24D+sETngS4TqPwAAAD/EAQAAAAAAAAHZBgAATgEAAMr9ngRlbuA/liiRgpCO6j8AAAA/xAEAAAAAAAAB2gYAAE4BAADK/Z4EZW7gP7Dd+t7imuo/AAAAP+QBAAAAAAAAAdsGAABOAQAAAmGFHXBw4D+EC6sjbK/qPwAAAD/kAQAAAAAAAAHcBgAATgEAAE+067KyfOA/cO7ExEfQ6j8AAAA/5AEAAAAAAAAB3QYAAE4BAAD13Z7904LgP4pv8B8x8+o/AAAAPwMCAAAAAAAAAd4GAABOAQAAQjEFkxaP4D+m8Bt7GhbrPwAAAD8DAgAAAAAAAAHfBgAATgEAAP1KOFpvn+A/Tkx8BC0/6z8AAAA/AwIAAAAAAAAB4AYAAE4BAABgjh5s6bXgP26ZaV6teOs/AAAAPyICAAAAAAAAAeEGAABOAQAAn16e4Y/U4D8C2OOIm8LrPwAAAD8iAgAAAAAAAAHiBgAATgEAABeSBHBB9eA/sMvHD9wY7D8AAAA/IgIAAAAAAAAB4wYAAE4BAAAKDx5QpQfhPwCDiCIBa+w/AAAAPzICAAAAAAAAAeQGAABOAQAA/Ys3MAka4T+qqqqqqqrsPwAAAD8yAgAAAAAAAAHlBgAATgEAAErfncVLJuE/rkIuqNjX7D8AAAA/UQIAAAAAAAAB5gYAAE4BAAAnbDcpeC7hP4Jw3uxh7Ow/AAAAP1ECAAAAAAAAAecGAABOAQAAz5Xqc5k04T9A6STVmPTsPwAAAD9hAgAAAAAAAAHoBgAATgEAAM+V6nOZNOE/QOkk1Zj07D8AAAA/YQIAAAAAAAAB6QYAAE4BAADPlepzmTThP0DpJNWY9Ow/AAAAP2ECAAAAAAAAAeoGAABOAQAAz5Xqc5k04T9A6STVmPTsPwAAAD9hAgAAAAAAAAHrBgAATgEAAPIQS8A7AeU/5la4LbKf6z8AAAA/AAAAAAAAAAAB7AYAAE4BAADyEEvAOwHlP+ZWuC2yn+s/AAAAPyAAAAAAAAAAAe0GAABOAQAA8hBLwDsB5T/mVrgtsp/rPwAAAD8gAAAAAAAAAAHuBgAATgEAAPIQS8A7AeU/5la4LbKf6z8AAAA/IAAAAAAAAAAB7wYAAE4BAADyEEvAOwHlP+ZWuC2yn+s/AAAAPz8AAAAAAAAAAfAGAABOAQAAtpcX5C8u5T9gFAf9tsbrPwAAAD8/AAAAAAAAAAHxBgAATgEAABjb/fWpROU/YBQH/bbG6z8AAAA/PwAAAAAAAAAB8gYAAE4BAADHcUqdZmflP46yGLfEyOs/AAAAP14AAAAAAAAAAfMGAABOAQAAmnv94PaB5T8C2OOIm8LrPwAAAD9eAAAAAAAAAAH0BgAATgEAAKHolj2SnuU/Rl+doGS66z8AAAA/XgAAAAAAAAAB9QYAAE4BAACpVTCaLbvlPy6qM0QSrus/AAAAP24AAAAAAAAAAfYGAABOAQAA1TUwk5zP5T9Ek9uhzaPrPwAAAD99AAAAAAAAAAH3BgAATgEAADh5FqUW5uU/WnyD/4iZ6z8AAAA/fQAAAAAAAAAB+AYAAE4BAAC7L2NTZPTlP/hznozWfus/AAAAP50AAAAAAAAAAfkGAABOAQAA0h/jz5v+5T9qzadfFmLrPwAAAD+dAAAAAAAAAAH6BgAATgEAAAiDyeimAOY/xj0J1ZpP6z8AAAA/nQAAAAAAAAAB+wYAAE4BAADSH+PPm/7lP05MfAQtP+s/AAAAP6wAAAAAAAAAAfwGAABOAQAAYlkWnoX65T9mNSRi6DTrPwAAAD+sAAAAAAAAAAH9BgAATgEAAIXMfDpZ8uU/TIC6BZYo6z8AAAA/uwAAAAAAAAAB/gYAAE4BAAD/FTCMC+TlP2BpYmNRHus/AAAAP7sAAAAAAAAAAf8GAABOAQAAC5kWrKfR5T8ELT/vNRrrPwAAAD+7AAAAAAAAAAEABwAATgEAAJRlsB32sOU/BC0/7zUa6z8AAAA/ywAAAAAAAAABAQcAAE4BAAAdMkqPRJDlP6bwG3saFus/AAAAP8sAAAAAAAAAAQIHAABOAQAA3WHKGZ5x5T8ELT/vNRrrPwAAAD/qAAAAAAAAAAEDBwAATgEAAES7/e4YWeU/HOKoS4gm6z8AAAA/6gAAAAAAAAABBAcAAE4BAADhdxfdnkLlP/IPWZARO+s/AAAAP/oAAAAAAAAAAQUHAABOAQAAXcHKLlE05T9oAeZgf0vrPwAAAD/6AAAAAAAAAAEGBwAATgEAAEfRSrIZKuU/as2nXxZi6z8AAAA/CgEAAAAAAAABBwcAAE4BAAAQbmSZDijlPygSsEbkgOs/AAAAPwoBAAAAAAAAAQgHAABOAQAAtpcX5C8u5T9GX52gZLrrPwAAAD8pAQAAAAAAAAEJBwAATgEAAKoUMcSTQOU/rv8FEUUC7D8AAAA/KQEAAAAAAAABCgcAAE4BAAAMWBfWDVflP7RjSw0KRuw/AAAAPykBAAAAAAAAAQsHAABOAQAApv7jAJNv5T9gi22Vs4XsPwAAAD9IAQAAAAAAAAEMBwAATgEAAB0ySo9EkOU/lMECTe+07D8AAAA/SAEAAAAAAAABDQcAAE4BAAAZHP3LQ7/lPzwdY9YB3uw/AAAAP0gBAAAAAAAAAQ4HAABOAQAAYlkWnoX65T8qAH133f7sPwAAAD9nAQAAAAAAAAEPBwAATgEAAJamr/OPK+Y/LMw+dnQV7T8AAAA/ZwEAAAAAAAABEAcAAE4BAACQkGIwj1rmP/4tLbxmE+0/AAAAP2cBAAAAAAAAAREHAABOAQAAHrRIO3iF5j8qAH133f7sPwAAAD93AQAAAAAAAAESBwAATgEAAFEB4pCCtuY/9Mnnv6HP7D8AAAA/dwEAAAAAAAABEwcAAE4BAABRAeKQgrbmP/TJ57+hz+w/AAAAP5YBAAAAAAAAARQHAABOAQAAUQHikIK25j/0yee/oc/sPwAAAD+WAQAAAAAAAAEVBwAATgEAAFEB4pCCtuY/9Mnnv6HP7D8AAAA/lgEAAAAAAAABFgcAAE4BAADNRDx/0YDuP+i9RmNTeek/AAAAPwAAAAAAAAAAARcHAABOAQAAzUQ8f9GA7j/ovUZjU3npPwAAAD8fAAAAAAAAAAEYBwAATgEAAM1EPH/RgO4/6L1GY1N56T8AAAA/HwAAAAAAAAABGQcAAE4BAACPywijxa3uPzARwnmzh+k/AAAAPx8AAAAAAAAAARoHAABOAQAAKXLVzUrG7j8Ac7C/pYXpPwAAAD8+AAAAAAAAAAEbBwAATgEAAMMYovjP3u4/dJh7kXx/6T8AAAA/PgAAAAAAAAABHAcAAE4BAAAD6SFudv3uP9AI3QYBbek/AAAAPz4AAAAAAAAAAR0HAABOAQAAexyI/Cce7z8QxNQfM07pPwAAAD9OAAAAAAAAAAEeBwAATgEAAPFP7orZPu8/CixRIgUh6T8AAAA/XQAAAAAAAAABHwcAAE4BAACh5joylmHvP9b1u2rJ8eg/AAAAP10AAAAAAAAAASAHAABOAQAAAyohRBB47z9eOG2bxMroPwAAAD99AAAAAAAAAAEhBwAATgEAAPWmOiR0iu8/5HoezL+j6D8AAAA/fQAAAAAAAAABIgcAAE4BAAC/Q1QLaYjvP2q9z/y6fOg/AAAAP30AAAAAAAAAASMHAABOAQAAUX2H2VKE7z+seMcV7V3oPwAAAD+MAAAAAAAAAAEkBwAATgEAAAMqIUQQeO8/TnDiojpD6D8AAAA/jAAAAAAAAAABJQcAAE4BAADZSSFLoWPvP9Z+VdLMMug/AAAAP6wAAAAAAAAAASYHAABOAQAAYRa7vO9C7z+o4EMYvzDoPwAAAD+sAAAAAAAAAAEnBwAATgEAAA1Wu8oRGu8/qOBDGL8w6D8AAAA/rAAAAAAAAAABKAcAAE4BAAC3lbvYM/HuP2RZigD2OOg/AAAAP8sAAAAAAAAAASkHAABOAQAA8w7vtD/E7j+qrAUXVkfoPwAAAD/LAAAAAAAAAAEqBwAATgEAAGXrCKpWme4/aPEN/iNm6D8AAAA/ywAAAAAAAAABKwcAAE4BAADtt6IbpXjuP1TUJ5//hug/AAAAP+oAAAAAAAAAASwHAABOAQAAw9eiIjZk7j/mRuDKVrroPwAAAD/qAAAAAAAAAAEtBwAATgEAAD0hVnToVe4/qFeqsLvv6D8AAAA/6gAAAAAAAAABLgcAAE4BAAA9IVZ06FXuP2hodJYgJek/AAAAP/oAAAAAAAAAAS8HAABOAQAAr+cipv5Z7j+4U3OqrmDpPwAAAD/6AAAAAAAAAAEwBwAATgEAAPk6iTtBZu4/kBmn7GWi6T8AAAA/GQEAAAAAAAABMQcAAE4BAADNRDx/0YDuPyJYIRdU7Ok/AAAAPxkBAAAAAAAAATIHAABOAQAA07HV22yd7j9GcdBvazzqPwAAAD8pAQAAAAAAAAEzBwAATgEAAIVIIoMpwO4/CE5cVGeI6j8AAAA/KQEAAAAAAAABNAcAAE4BAABVUtXGudruP+ITkJYeyuo/AAAAPzgBAAAAAAAAATUHAABOAQAAJVyICkr17j+82cPY1QvrPwAAAD84AQAAAAAAAAE2BwAATgEAAL8CVTXPDe8/CsXC7GNH6z8AAAA/VwEAAAAAAAABNwcAAE4BAACxf24VMyDvP8rVjNLIfOs/AAAAP1cBAAAAAAAAATgHAABOAQAAIUY7R0kk7z8uqjNEEq7rPwAAAD9XAQAAAAAAAAE5BwAATgEAAOniVC4+Iu8/BqSlhzLZ6z8AAAA/dwEAAAAAAAABOgcAAE4BAAANVrvKERrvPwhwZ4bJ7+s/AAAAP3cBAAAAAAAAATsHAABOAQAAUTyIA7kJ7z+u/wURRQLsPwAAAD93AQAAAAAAAAE8BwAATgEAAO/4ofE+8+4/Uo+km8AU7D8AAAA/jwEAAAAAAAABPQcAAE4BAABVUtXGudruP1KPpJvAFOw/AAAAP48BAAAAAAAAAT4HAABOAQAAxS7vu9Cv7j8i8ZLhshLsPwAAAD+vAQAAAAAAAAE/BwAATgEAABmYohQUje4/3J0Xy1IE7D8AAAA/rwEAAAAAAAABQAcAAE4BAACfZDyGYmzuP6ozRBKu6+s/AAAAP68BAAAAAAAAAUEHAABOAQAAB75vW91T7j9GX52gZLrrPwAAAD/OAQAAAAAAAAFCBwAATgEAAG0XozBYO+4/ngM9F1KR6z8AAAA/zgEAAAAAAAABQwcAAE4BAABtF6MwWDvuP54DPRdSkes/AAAAP84BAAAAAAAAAUQHAABOAQAAbRejMFg77j+eAz0XUpHrPwAAAD/OAQAAAAAAAAFFBwAATgEAAG0XozBYO+4/ngM9F1KR6z8AAAA/7QEAAAAAAAABRgcAAE4BAAD/UNb+QTfuP3DuxMRH0Oo/AAAAPwAAAAAAAAAAAUcHAABOAQAA/1DW/kE37j9w7sTER9DqPwAAAD8QAAAAAAAAAAFIBwAATgEAACEFPHGvqe4/tkFA26fe6j8AAAA/EAAAAAAAAAABSQcAAE4BAAC/AlU1zw3vP3K6hsPe5uo/AAAAPy8AAAAAAAAAAUoHAABOAQAAv0NUC2mI7z+Ioy4hmtzqPwAAAD8vAAAAAAAAAAFLBwAATgEAACXehrZ96u8/3nsMmfCc6j8AAAA/PwAAAAAAAAABTAcAAE4BAAAl3oa2fervP957DJnwnOo/AAAAPz8AAAAAAAAAAU0HAABOAQAAJd6Gtn3q7z/eewyZ8JzqPwAAAD8/AAAAAAAAAAFOBwAATgEAACXehrZ96u8/3nsMmfCc6j8AAAA/TwAAAAAAAAABTwcAAE4BAADBXL/koHbGP1r1RAQx9ec/AAAAPwAAAAAAAAAAAVAHAABOAQAAwVy/5KB2xj9a9UQEMfXnPwAAAD8fAAAAAAAAAAFRBwAATgEAAMFcv+SgdsY/WvVEBDH15z8AAAA/HwAAAAAAAAABUgcAAE4BAADBXL/koHbGP1r1RAQx9ec/AAAAPx8AAAAAAAAAAVMHAABOAQAAWwOMDyaPxj+o4EMYvzDoPwAAAD8+AAAAAAAAAAFUBwAATgEAAK/DiwEEuMY/fA70XEhF6D8AAAA/PgAAAAAAAAABVQcAAE4BAAAFhIvz4eDGP8Jhb3OoU+g/AAAAPz4AAAAAAAAAAVYHAABOAQAA9epXEEUixz9o8Q3+I2boPwAAAD9OAAAAAAAAAAFXBwAATgEAAAXFisl7W8c/sESJFIR06D8AAAA/TgAAAAAAAAABWAcAAE4BAABJ7FbYvMXHP1TUJ5//hug/AAAAP20AAAAAAAAAAVkHAABOAQAAjRMj5/0vyD8oAtjjiJvoPwAAAD9tAAAAAAAAAAFaBwAATgEAANM67/U+msg//C+IKBKw6D8AAAA/fQAAAAAAAAABWwcAAE4BAABbSIg9J/TIP3IhFfl/wOg/AAAAP30AAAAAAAAAAVwHAABOAQAAweK66DtWyT947db3FtfoPwAAAD+MAAAAAAAAAAFdBwAATgEAACl97ZNQuMk/qFeqsLvv6D8AAAA/jAAAAAAAAAABXgcAAE4BAADj1x8xQ0PKP6ojbK9SBuk/AAAAP6wAAAAAAAAAAV8HAABOAQAAJ//rP4Styj9+URz02xrpPwAAAD+sAAAAAAAAAAFgBwAATgEAAG0muE7FF8s/aGh0liAl6T8AAAA/rAAAAAAAAAABYQcAAE4BAACvTYRdBoLLPw74EiGcN+k/AAAAP7sAAAAAAAAAAWIHAABOAQAAN1sdpe7byz/2DmvD4EHpPwAAAD+7AAAAAAAAAAFjBwAATgEAADecHHuIVsw/nJ4JTlxU6T8AAAA/2gAAAAAAAAABZAcAAE4BAAChNk8mnbjMPxSQlh7KZOk/AAAAP9oAAAAAAAAAAWUHAABOAQAAB9GB0bEazT+MgSPvN3XpPwAAAD/qAAAAAAAAAAFmBwAATgEAAE34TeDyhM0/0tSeBZiD6T8AAAA/6gAAAAAAAAABZwcAAE4BAABvrLNSYPfNP3hkPZATluk/AAAAP/oAAAAAAAAAAWgHAABOAQAAkWAZxc1pzj/uVcpggabpPwAAAD/6AAAAAAAAAAFpBwAATgEAANOH5dMO1M4/wIN6pQq76T8AAAA/GQEAAAAAAAABagcAAE4BAACR4hdxAV/PP5SxKuqTz+k/AAAAPxkBAAAAAAAAAWsHAABOAQAAjyMXR5vZzz/cBKYA9N3pPwAAAD8ZAQAAAAAAAAFsBwAATgEAAEgyi44aKtA/UvYy0WHu6T8AAAA/LAEAAAAAAAABbQcAAE4BAADsRfEVO1/QPxBvebmY9uk/AAAAPywBAAAAAAAAAW4HAABOAQAAHpOKa0WQ0D+cSa7nwfzpPwAAAD8sAQAAAAAAAAFvBwAATgEAADBtvSR8ydA/KCTjFesC6j8AAAA/PAEAAAAAAAABcAcAAE4BAAAe1IlB3wrRP7T+F0QUCeo/AAAAPzwBAAAAAAAAAXEHAABOAQAADjtWXkJM0T/knCn+IQvqPwAAAD9bAQAAAAAAAAFyBwAATgEAAB4ViRd5hdE/5Jwp/iEL6j8AAAA/WwEAAAAAAAABcwcAAE4BAACWSO+lKqbRP1bC9M/4BOo/AAAAP1sBAAAAAAAAAXQHAABOAQAA4ptVO22y0T8oJOMV6wLqPwAAAD96AQAAAAAAAAF1BwAATgEAAAYPvNdAqtE/+oXRW90A6j8AAAA/egEAAAAAAAABdgcAAE4BAABK9YgQ6JnRP97QZ/+K9Ok/AAAAP3oBAAAAAAAAAXcHAABOAQAASvWIEOiZ0T/e0Gf/ivTpPwAAAD+aAQAAAAAAAAF4BwAATgEAAEr1iBDomdE/3tBn/4r06T8AAAA/mgEAAAAAAAABeQcAAE4BAABK9YgQ6JnRP97QZ/+K9Ok/AAAAP5oBAAAAAAAAAXoHAABOAQAAJzjxZU9Txz8GHWeM2jToPwAAAD8AAAAAAAAAAAF7BwAATgEAACc48WVPU8c/Bh1njNo06D8AAAA/IAAAAAAAAAABfAcAAE4BAAAnOPFlT1PHPwYdZ4zaNOg/AAAAPyAAAAAAAAAAAX0HAABOAQAAJzjxZU9Txz8GHWeM2jToPwAAAD8gAAAAAAAAAAF+BwAATgEAAMMfvWZu5sc/UDykodFZ6D8AAAA/PgAAAAAAAAABfwcAAE4BAADT+e8fpR/IP8YtMXI/aug/AAAAPz4AAAAAAAAAAYAHAABOAQAA4dMi2dtYyD/g4prOkXboPwAAAD8+AAAAAAAAAAGBBwAATgEAAI1UIr2Xqsg/4q5czSiN6D8AAAA/TgAAAAAAAAABggcAAE4BAACfLlV2zuPIP/pjxil7meg/AAAAP04AAAAAAAAAAYMHAABOAQAAbSK79l0tyT/OkXZuBK7oPwAAAD9tAAAAAAAAAAGEBwAATgEAADcWIXftdsk/RIMDP3K+6D8AAAA/bQAAAAAAAAABhQcAAE4BAABJ8FMwJLDJPy6aW+G2yOg/AAAAP3wAAAAAAAAAAYYHAABOAQAAW8qG6VrpyT947db3FtfoPwAAAD+MAAAAAAAAAAGHBwAATgEAANH97HcMCso/YgQvmlvh6D8AAAA/jAAAAAAAAAABiAcAAE4BAAApvuxp6jLKP+zeY8iE5+g/AAAAP4wAAAAAAAAAAYkHAABOAQAAn/FS+JtTyj8GlM0k1/PoPwAAAD+rAAAAAAAAAAGKBwAATgEAALHLhbHSjMo/Hkk3gSkA6T8AAAA/qwAAAAAAAAABiwcAAE4BAADhGB8H3b3KP6ojbK9SBuk/AAAAP6sAAAAAAAAAAYwHAABOAQAAXUyFlY7eyj+UOsRRlxDpPwAAAD+7AAAAAAAAAAGNBwAATgEAALEMhYdsB8s/flEc9Nsa6T8AAAA/uwAAAAAAAAABjgcAAE4BAAAFzYR5SjDLPwosUSIFIek/AAAAP9oAAAAAAAAAAY8HAABOAQAAW42EayhZyz/GpJcKPCnpPwAAAD/aAAAAAAAAAAGQBwAATgEAAG1ntyRfkss/3lkBZ4416T8AAAA/6gAAAAAAAAABkQcAAE4BAACdtFB6acPLP/YOa8PgQek/AAAAP+oAAAAAAAAAAZIHAABOAQAAG+i2CBvkyz+yh7GrF0rpPwAAAD/5AAAAAAAAAAGTBwAATgEAAEk1UF4lFcw/bgD4k05S6T8AAAA/+QAAAAAAAAABlAcAAE4BAABdD4MXXE7MP8o8GwhqVuk/AAAAPxkBAAAAAAAAAZUHAABOAQAAs8+CCTp3zD+ItWHwoF7pPwAAAD8ZAQAAAAAAAAGWBwAATgEAAOUcHF9EqMw/Qi6o2Ndm6T8AAAA/GQEAAAAAAAABlwcAAE4BAAAZarW0TtnMP6Jqy0zzauk/AAAAPzgBAAAAAAAAAZgHAABOAQAAbSq1piwCzT/+pu7ADm/pPwAAAD84AQAAAAAAAAGZBwAATgEAAKF3Tvw2M80/uh81qUV36T8AAAA/OAEAAAAAAAABmgcAAE4BAAA7HhsnvEvNP3SYe5F8f+k/AAAAP0gBAAAAAAAAAZsHAABOAQAAs1GBtW1szT8wEcJ5s4fpPwAAAD9IAQAAAAAAAAGcBwAATgEAAE34TeDyhM0/SMYr1gWU6T8AAAA/ZwEAAAAAAAABnQcAAE4BAAChuE3S0K3NPwQ/cr48nOk/AAAAP2cBAAAAAAAAAZ4HAABOAQAAF+yzYILOzT9Kku3UnKrpPwAAAD9nAQAAAAAAAAGfBwAATgEAAEs5TbaM/80/Bgs0vdOy6T8AAAA/hgEAAAAAAAABoAcAAE4BAACBhuYLlzDOPx7AnRkmv+k/AAAAP4YBAAAAAAAAAaEHAABOAQAAkWAZxc1pzj8I1/W7asnpPwAAAD+GAQAAAAAAAAGiBwAATgEAAMOtshrYms4/xE88pKHR6T8AAAA/pQEAAAAAAAABowcAAE4BAAD3+ktw4svOP37IgozY2ek/AAAAP6UBAAAAAAAAAaQHAABOAQAAS7tLYsD0zj/cBKYA9N3pPwAAAD+lAQAAAAAAAAGlBwAATgEAAKF7S1SeHc8/mH3s6Crm6T8AAAA/tQEAAAAAAAABpgcAAE4BAAD3O0tGfEbPP/S5D11G6uk/AAAAP7UBAAAAAAAAAacHAABOAQAAbW+x1C1nzz+ClESLb/DpPwAAAD/UAQAAAAAAAAGoBwAATgEAAMUvscYLkM8/gpREi2/w6T8AAAA/1AEAAAAAAAABqQcAAE4BAAA7YxdVvbDPP97QZ/+K9Ok/AAAAP+QBAAAAAAAAAaoHAABOAQAA1Qnkf0LJzz8Qb3m5mPbpPwAAAD/kAQAAAAAAAAGrBwAATgEAAG+wsKrH4c8/Pg2Lc6b46T8AAAA/5AEAAAAAAAABrAcAAE4BAAD0cYucPAHQP2yrnC20+uk/AAAAP/MBAAAAAAAAAa0HAABOAQAAHlKLlasV0D/6hdFb3QDqPwAAAD/zAQAAAAAAAAGuBwAATgEAAGyl8SruIdA/KCTjFesC6j8AAAA/EwIAAAAAAAABrwcAAE4BAACWhfEjXTbQP+ScKf4hC+o/AAAAPxMCAAAAAAAAAbAHAABOAQAADrlXsg5X0D9A2UxyPQ/qPwAAAD8yAgAAAAAAAAGxBwAATgEAAIbsvUDAd9A/cHdeLEsR6j8AAAA/MgIAAAAAAAABsgcAAE4BAACwzL05L4zQP/xRk1p0F+o/AAAAPzICAAAAAAAAAbMHAABOAQAAJgAkyOCs0D+ILMiInR3qPwAAAD9QAgAAAAAAAAG0BwAATgEAAHzAI7q+1dA/RKUOcdQl6j8AAAA/UAIAAAAAAAABtQcAAE4BAABkulZ6hvrQP/4dVVkLLuo/AAAAP1ACAAAAAAAAAbYHAABOAQAAbCfw1iEX0T/oNK37TzjqPwAAAD9gAgAAAAAAAAG3BwAATgEAAFIhI5fpO9E/dA/iKXk+6j8AAAA/YAIAAAAAAAABuAcAAE4BAADIVIklm1zRPwDqFliiROo/AAAAP38CAAAAAAAAAbkHAABOAQAA0sEigjZ50T/SSwWelELqPwAAAD9/AgAAAAAAAAG6BwAATgEAAGxo76y7kdE/RnHQb2s86j8AAAA/fwIAAAAAAAABuwcAAE4BAABK9YgQ6JnRPy68ZhMZMOo/AAAAP54CAAAAAAAAAbwHAABOAQAAJoIidBSi0T/maOv8uCHqPwAAAD+eAgAAAAAAAAG9BwAATgEAACaCInQUotE/5mjr/Lgh6j8AAAA/ngIAAAAAAAABvgcAAE4BAAAmgiJ0FKLRP+Zo6/y4Ieo/AAAAP54CAAAAAAAAAb8HAABOAQAAJoIidBSi0T/maOv8uCHqPwAAAD+eAgAAAAAAAAHABwAATgEAAFpNvR3r3dA/TBuHPKDr6D8AAAA/AAAAAAAAAAABwQcAAE4BAABaTb0d693QP0wbhzyg6+g/AAAAPxAAAAAAAAAAAcIHAABOAQAAWk29Hevd0D9MG4c8oOvoPwAAAD8QAAAAAAAAAAHDBwAATgEAAHRTil0judA/3I0/aPce6T8AAAA/LwAAAAAAAAABxAcAAE4BAAAmACTI4KzQP95ZAWeONek/AAAAPy8AAAAAAAAAAcUHAABOAQAASnOKZLSk0D/2DmvD4EHpPwAAAD8vAAAAAAAAAAHGBwAATgEAAGrm8ACInNA/EMTUHzNO6T8AAAA/PwAAAAAAAAABxwcAAE4BAAD8HyTPcZjQP24A+JNOUuk/AAAAPz8AAAAAAAAAAcgHAABOAQAA/B8kz3GY0D+ItWHwoF7pPwAAAD9eAAAAAAAAAAHJBwAATgEAAEpzimS0pNA/Qi6o2Ndm6T8AAAA/XgAAAAAAAAABygcAAE4BAABS4CPBT8HQP7ofNalFd+k/AAAAP14AAAAAAAAAAcsHAABOAQAAONpWgRfm0D8wEcJ5s4fpPwAAAD+LAAAAAAAAAAHMBwAATgEAALh6VmxkI9E/Mt2DeEqe6T8AAAA/iwAAAAAAAAABzQcAAE4BAACGbrzs82zRPzSpRXfhtOk/AAAAP4sAAAAAAAAAAc4HAABOAQAAwCjvnpm60T9mExkwhs3pPwAAAD+qAAAAAAAAAAHPBwAATgEAALCPu7v8+9E/aN/aLh3k6T8AAAA/qgAAAAAAAAAB0AcAAE4BAACe9ofYXz3SPxBvebmY9uk/AAAAP6oAAAAAAAAAAdEHAABOAQAA0kMhLmpu0j+GYAaKBgfqPwAAAD/KAAAAAAAAAAHSBwAATgEAALo9VO4xk9I/nhVw5lgT6j8AAAA/ygAAAAAAAAAB0wcAAE4BAABS5CAZt6vSPyrwpBSCGeo/AAAAP8oAAAAAAAAAAdQHAABOAQAAwqrtSs2v0j+2ytlCqx/qPwAAAD/ZAAAAAAAAAAHVBwAATgEAAMKq7UrNr9I/5mjr/Lgh6j8AAAA/2QAAAAAAAAAB1gcAAE4BAACWyu1RXpvSPxQH/bbGI+o/AAAAP9kAAAAAAAAAAdcHAABOAQAAbOrtWO+G0j9yQyAr4ifqPwAAAD/4AAAAAAAAAAHYBwAATgEAAGzq7VjvhtI/ckMgK+In6j8AAAA/+AAAAAAAAAAB2QcAAE4BAAB0Fojf8CjSP4r4iYc0NOo/AAAAPwgBAAAAAAAAAdoHAABOAQAA9HWI9KPr0T9GcdBvazzqPwAAAD8YAQAAAAAAAAHbBwAATgEAALi7VUL+ndE/SD2SbgJT6j8AAAA/GAEAAAAAAAAB3AcAAE4BAADsx+/BblTRP9jjiJvCb+o/AAAAPzcBAAAAAAAAAd0HAABOAQAAZLpWeob60D+AP+kk1ZjqPwAAAD83AQAAAAAAAAHeBwAATgEAACYAJMjgrNA/WgUdZ4za6j8AAAA/NwEAAAAAAAAB3wcAAE4BAAAWJvEOqnPQP7zZw9jVC+s/AAAAP0cBAAAAAAAAAeAHAABOAQAAFibxDqpz0D+82cPY1QvrPwAAAD9HAQAAAAAAAAHhBwAATgEAABYm8Q6qc9A/vNnD2NUL6z8AAAA/ZgEAAAAAAAAB4gcAAE4BAAAWJvEOqnPQP7zZw9jVC+s/AAAAP2YBAAAAAAAAAeMHAABOAQAA5OhLGT3s1z+MxEuGy0rqPwAAAD8AAAAAAAAAAAHkBwAATgEAAOToSxk97Nc/jMRLhstK6j8AAAA/IAAAAAAAAAAB5QcAAE4BAADk6EsZPezXP4zES4bLSuo/AAAAPyAAAAAAAAAAAeYHAABOAQAALBAYKH5W2D/uzDD5fWXqPwAAAD8gAAAAAAAAAAHnBwAATgEAADzqSuG0j9g/NCCsD95z6j8AAAA/PwAAAAAAAAAB6AcAAE4BAABOxH2a68jYP0zVFWwwgOo/AAAAPz8AAAAAAAAAAekHAABOAQAAzGR9hTgG2T+sETngS4TqPwAAAD8/AAAAAAAAAAHqBwAATgEAAE4FfXCFQ9k/CE5cVGeI6j8AAAA/TgAAAAAAAAAB6wcAAE4BAAA8bEmN6ITZP8bGojyekOo/AAAAP14AAAAAAAAAAewHAABOAQAAmJni22HK2T8kA8awuZTqPwAAAD9eAAAAAAAAAAHtBwAATgEAAGaNSFzxE9o/3nsMmfCc6j8AAAA/fQAAAAAAAAAB7gcAAE4BAABW9BR5VFXaP8iSZDs1p+o/AAAAP30AAAAAAAAAAe8HAABOAQAARFvhlbeW2j/2MHb1QqnqPwAAAD99AAAAAAAAAAHwBwAATgEAAAjirbmrw9o/hAurI2yv6j8AAAA/jQAAAAAAAAAB8QcAAE4BAABeoq2riezaP+BHzpeHs+o/AAAAP40AAAAAAAAAAfIHAABOAQAARpzga1ER2z/4/Df02b/qPwAAAD+sAAAAAAAAAAHzBwAATgEAACyWEywZNts/htdsIgPG6j8AAAA/rAAAAAAAAAAB9AcAAE4BAABe46yBI2fbPxKyoVAszOo/AAAAP6wAAAAAAAAAAfUHAABOAQAAAvcSCUSc2z/MKug4Y9TqPwAAAD/LAAAAAAAAAAH2BwAATgEAAICXEvSQ2ds/WgUdZ4za6j8AAAA/ywAAAAAAAAAB9wcAAE4BAABw/t4Q9BrcP+TfUZW14Oo/AAAAP8sAAAAAAAAAAfgHAABOAQAAEhJFmBRQ3D8uM82rFe/qPwAAAD/bAAAAAAAAAAH5BwAATgEAACTsd1FLidw/im/wHzHz6j8AAAA/2wAAAAAAAAAB+gcAAE4BAAA0xqoKgsLcP3SGSMJ1/eo/AAAAP/oAAAAAAAAAAfsHAABOAQAA1tkQkqL33D8CYX3wngPrPwAAAD/6AAAAAAAAAAH8BwAATgEAALzTQ1JqHN0/Xp2gZLoH6z8AAAA/+gAAAAAAAAAB/QcAAE4BAAASlENESEXdP7zZw9jVC+s/AAAAPxoBAAAAAAAAAf4HAABOAQAAisep0vll3T9ItPgG/xHrPwAAAD8aAQAAAAAAAAH/BwAATgEAAAL7D2Grht0/vqWF12wi6z8AAAA/GgEAAAAAAAABAAgAAE4BAAAu2w9aGpvdP9pa7zO/Lus/AAAAPzkBAAAAAAAAAQEIAABOAQAAmqHcizCf3T+U0zUc9jbrPwAAAD85AQAAAAAAAAECCAAATgEAAJqh3Iswn90/IK5qSh896z8AAAA/OQEAAAAAAAABAwgAAE4BAACaodyLMJ/dPyCuakofPes/AAAAPzkBAAAAAAAAAQQIAABOAQAAmqHcizCf3T8grmpKHz3rPwAAAD85AQAAAAAAAAEFCAAATgEAAJqh3Iswn90/IK5qSh896z8AAAA/WAEAAAAAAAABBggAAE4BAACaodyLMJ/dPyCuakofPes/AAAAP1gBAAAAAAAAAQcIAABOAQAAmqHcizCf3T8grmpKHz3rPwAAAD9YAQAAAAAAAAEICAAATgEAAMT/3dhrvtw/QNlMcj0P6j8AAAA/AAAAAAAAAAABCQgAAE4BAADE/93Ya77cP0DZTHI9D+o/AAAAPx8AAAAAAAAAAQoIAABOAQAAxP/d2Gu+3D9A2UxyPQ/qPwAAAD8fAAAAAAAAAAELCAAATgEAAMT/3dhrvtw/QNlMcj0P6j8AAAA/HwAAAAAAAAABDAgAAE4BAABo0kSK8njcP3JDICviJ+o/AAAAPz4AAAAAAAAAAQ0IAABOAQAAaNJEivJ43D9GcdBvazzqPwAAAD8+AAAAAAAAAAEOCAAATgEAAAJ5EbV3kdw/vGJdQNlM6j8AAAA/PgAAAAAAAAABDwgAAE4BAAC+kkR80KHcP74uHz9wY+o/AAAAP10AAAAAAAAAARAIAABOAQAA5nJEdT+23D/wmPL3FHzqPwAAAD9dAAAAAAAAAAERCAAATgEAAPDf3dHa0tw/NuxtDnWK6j8AAAA/XQAAAAAAAAABEggAAE4BAADW2RCSovfcP957DJnwnOo/AAAAP20AAAAAAAAAARMIAABOAQAALJoQhIAg3T8mz4evUKvqPwAAAD9tAAAAAAAAAAEUCAAATgEAAIBaEHZeSd0/yl4mOsy96j8AAAA/jAAAAAAAAAABFQgAAE4BAADWGhBoPHLdP8wq6Dhj1Oo/AAAAP4wAAAAAAAAAARYIAABOAQAAvhRDKASX3T/+lLvxB+3qPwAAAD+cAAAAAAAAAAEXCAAATgEAAKIOdujLu90/6KsTlEz36j8AAAA/nAAAAAAAAAABGAgAAE4BAACsew9FZ9jdPxoW50zxD+s/AAAAP6sAAAAAAAAAARkIAABOAQAARiLcb+zw3T+QB3QdXyDrPwAAAD+rAAAAAAAAAAEaCAAATgEAACKvddMY+d0/NpcSqNoy6z8AAAA/ywAAAAAAAAABGwgAAE4BAABGItxv7PDdPyCuakofPes/AAAAP8sAAAAAAAAAARwIAABOAQAAPrVCE1HU3T+Wn/cajU3rPwAAAD/LAAAAAAAAAAEdCAAATgEAAJqh3Iswn90/3vJyMe1b6z8AAAA/2gAAAAAAAAABHggAAE4BAACKx6nS+WXdP1Tk/wFbbOs/AAAAP9oAAAAAAAAAAR8IAABOAQAALJoQhIAg3T9wZStdRI/rPwAAAD/6AAAAAAAAAAEgCAAATgEAADwzRGcd39w/dP2uWnK86z8AAAA/+gAAAAAAAAABIQgAAE4BAABwP97mjZXcP5RKnLTy9es/AAAAPwkBAAAAAAAAASIIAABOAQAAGn/e9K9s3D+cruGwtznsPwAAAD8JAQAAAAAAAAEjCAAATgEAABp/3vSvbNw/nK7hsLc57D8AAAA/GQEAAAAAAAABJAgAAE4BAAAaf970r2zcP5yu4bC3Oew/AAAAPxkBAAAAAAAAASUIAABOAQAAGn/e9K9s3D+cruGwtznsPwAAAD8oAQAAAAAAAAEmCAAATgEAAAoPHlClB+E/mvRSgSel6j8AAAA/AAAAAAAAAAABJwgAAE4BAAAKDx5QpQfhP5r0UoEnpeo/AAAAPyAAAAAAAAAAASgIAABOAQAACg8eUKUH4T+a9FKBJ6XqPwAAAD8gAAAAAAAAAAEpCAAATgEAAAoPHlClB+E/mvRSgSel6j8AAAA/IAAAAAAAAAABKggAAE4BAADPlepzmTThP3DuxMRH0Oo/AAAAPz8AAAAAAAAAASsIAABOAQAAUkw3IudC4T+Ioy4hmtzqPwAAAD8/AAAAAAAAAAEsCAAATgEAAA5mauk/U+E/oFiYfezo6j8AAAA/PwAAAAAAAAABLQgAAE4BAABxqVD7uWnhP1zR3mUj8eo/AAAAP08AAAAAAAAAAS4IAABOAQAAC1AdJj+C4T90hkjCdf3qPwAAAD9PAAAAAAAAAAEvCAAATgEAABO9toLanuE/Xp2gZLoH6z8AAAA/XgAAAAAAAAABMAgAAE4BAACK8BwRjL/hP4w7sh7ICes/AAAAP24AAAAAAAAAATEIAABOAQAAcepP0VPk4T+82cPY1QvrPwAAAD9uAAAAAAAAAAEyCAAATgEAAOkdtl8FBeI/vNnD2NUL6z8AAAA/jAAAAAAAAAABMwgAAE4BAADxik+8oCHiP7zZw9jVC+s/AAAAP4wAAAAAAAAAATQIAABOAQAAoCGcY11E4j/Swms2kQHrPwAAAD+MAAAAAAAAAAE1CAAATgEAAODxG9kDY+I/GEolTlr56j8AAAA/qwAAAAAAAAABNggAAE4BAACPiGiAwIXiPxhKJU5a+eo/AAAAP6sAAAAAAAAAATcIAABOAQAAz1jo9Wak4j/oqxOUTPfqPwAAAD+rAAAAAAAAAAE4CAAATgEAANjFgVICweI/6KsTlEz36j8AAAA/uwAAAAAAAAABOQgAAE4BAABP+efgs+HiP/6Uu/EH7eo/AAAAP7sAAAAAAAAAAToIAABOAQAAj8lnVloA4z9yuobD3ubqPwAAAD/aAAAAAAAAAAE7CAAATgEAAD9gtP0WI+M/crqGw97m6j8AAAA/2gAAAAAAAAABPAgAAE4BAAB+MDRzvUHjPypnC61+2Oo/AAAAP9oAAAAAAAAAAT0IAABOAQAAvgC06GNg4z+ejNZ+VdLqPwAAAD/5AAAAAAAAAAE+CAAATgEAAFmngBPpeOM/4hOQlh7K6j8AAAA/+QAAAAAAAAABPwgAAE4BAACDh4AMWI3jP/j8N/TZv+o/AAAAP/kAAAAAAAAAAUAIAABOAQAAdgSa7Luf4z/KXiY6zL3qPwAAAD8JAQAAAAAAAAFBCAAATgEAADEezbMUsOM/PoTxC6O36j8AAAA/CQEAAAAAAAABQggAAE4BAAAlm+aTeMLjP4QLqyNsr+o/AAAAPygBAAAAAAAAAUMIAABOAQAA9aSZ1wjd4z8mz4evUKvqPwAAAD8oAQAAAAAAAAFECAAATgEAAFjof+mC8+M/mvRSgSel6j8AAAA/OAEAAAAAAAABRQgAAE4BAADyjkwUCAzkP2pWQccZo+o/AAAAPzgBAAAAAAAAAUYIAABOAQAAVNIyJoIi5D88uC8NDKHqPwAAAD9IAQAAAAAAAAFHCAAATgEAACbc5WkSPeQ/gD/pJNWY6j8AAAA/SAEAAAAAAAABSAgAAE4BAAC+grKUl1XkPyQDxrC5lOo/AAAAP2cBAAAAAAAAAUkIAABOAQAAkYxl2Cdw5D8kA8awuZTqPwAAAD9nAQAAAAAAAAFKCAAATgEAACgzMgOtiOQ/JAPGsLmU6j8AAAA/ZwEAAAAAAAABSwgAAE4BAADmTGXKBZnkP8bGojyekOo/AAAAP3YBAAAAAAAAAUwIAABOAQAA2Ml+qmmr5D/0ZLT2q5LqPwAAAD92AQAAAAAAAAFNCAAATgEAAJPjsXHCu+Q/9GS09quS6j8AAAA/lgEAAAAAAAABTggAAE4BAADgNhgHBcjkP5YokYKQjuo/AAAAP5YBAAAAAAAAAU8IAABOAQAAUf3kOBvM5D9min/IgozqPwAAAD+lAQAAAAAAAAFQCAAATgEAAFH95DgbzOQ/xsaiPJ6Q6j8AAAA/pQEAAAAAAAABUQgAAE4BAABR/eQ4G8zkP2aKf8iCjOo/AAAAP6UBAAAAAAAAAVIIAABOAQAAUf3kOBvM5D+sETngS4TqPwAAAD+lAQAAAAAAAAFTCAAATgEAACUd5T+st+Q/vi4fP3Bj6j8AAAA/1AEAAAAAAAABVAgAAE4BAAAlHeU/rLfkP74uHz9wY+o/AAAAP9QBAAAAAAAAAVUIAABOAQAAJR3lP6y35D++Lh8/cGPqPwAAAD/UAQAAAAAAAAFWCAAATgEAACUd5T+st+Q/vi4fP3Bj6j8AAAA/1AEAAAAAAAABVwgAAE4BAABEOf9C5WPkP3B3XixLEeo/AAAAPwAAAAAAAAAAAVgIAABOAQAARDn/QuVj5D9wd14sSxHqPwAAAD8fAAAAAAAAAAFZCAAATgEAAOZMZcoFmeQ/5Jwp/iEL6j8AAAA/HwAAAAAAAAABWggAAE4BAABIkEvcf6/kPxI7O7gvDeo/AAAAPx8AAAAAAAAAAVsIAABOAQAABKp+o9i/5D+ILMiInR3qPwAAAD8+AAAAAAAAAAFcCAAATgEAAIhgy1EmzuQ/oOEx5e8p6j8AAAA/PgAAAAAAAAABXQgAAE4BAAAMFxgAdNzkP1xaeM0mMuo/AAAAPz4AAAAAAAAAAV4IAABOAQAAWWp+lbbo5D/SSwWelELqPwAAAD9eAAAAAAAAAAFfCAAATgEAAN0gy0ME9+Q/Gp+AtPRQ6j8AAAA/XgAAAAAAAAABYAgAAE4BAADyEEvAOwHlP9QXx5wrWeo/AAAAP14AAAAAAAAAAWEIAABOAQAA8hBLwDsB5T94p2Unp2vqPwAAAD9tAAAAAAAAAAFiCAAATgEAAINKfo4l/eQ/2q9KmlmG6j8AAAA/bQAAAAAAAAABYwgAAE4BAADdIMtDBPfkPwwaHlP+nuo/AAAAP40AAAAAAAAAAWQIAABOAQAAyDBLx8zs5D/KXiY6zL3qPwAAAD+cAAAAAAAAAAFlCAAATgEAAAwXGAB03OQ/crqGw97m6j8AAAA/nAAAAAAAAAABZggAAE4BAAAZmv4fEMrkP7zZw9jVC+s/AAAAP5wAAAAAAAAAAWcIAABOAQAAtlYYDpaz5D/CcUfWAznrPwAAAD+sAAAAAAAAAAFoCAAATgEAAOZMZcoFmeQ/Oi+WpQhg6z8AAAA/rAAAAAAAAAABaQgAAE4BAACx/8t0+2fkP54DPRdSkes/AAAAP8sAAAAAAAAAAWoIAABOAQAAA2l/zT5F5D9KK1+f+9DrPwAAAD/LAAAAAAAAAAFrCAAATgEAAANpf80+ReQ/Sitfn/vQ6z8AAAA/ywAAAAAAAAABbAgAAE4BAAADaX/NPkXkP0orX5/70Os/AAAAP8sAAAAAAAAAAW0IAABOAQAAA2l/zT5F5D9KK1+f+9DrPwAAAD/bAAAAAAAAAAFuCAAATgEAAF2EyLAepOY/dA/iKXk+6j8AAAA/AAAAAAAAAAABbwgAAE4BAABdhMiwHqTmP3QP4il5Puo/AAAAPxAAAAAAAAAAAXAIAABOAQAAXYTIsB6k5j90D+IpeT7qPwAAAD8QAAAAAAAAAAFxCAAATgEAAF2EyLAepOY/dA/iKXk+6j8AAAA/IAAAAAAAAAABcggAAE4BAABdhMiwHqTmP3QP4il5Puo/AAAAPyAAAAAAAAAAAXMIAABOAQAAXYTIsB6k5j90D+IpeT7qPwAAAD8/AAAAAAAAAAF0CAAATgEAAF2EyLAepOY/dA/iKXk+6j8AAAA/PwAAAAAAAAABdQgAAE4BAABdhMiwHqTmP3QP4il5Puo/AAAAPz8AAAAAAAAAAXYIAABOAQAAXYTIsB6k5j90D+IpeT7qPwAAAD8/AAAAAAAAAAF3CAAATgEAAJHRYQYp1eY/wvrgPQd66j8AAAA/XgAAAAAAAAABeAgAAE4BAACZPvtixPHmPwhOXFRniOo/AAAAP14AAAAAAAAAAXkIAABOAQAAa0iuplQM5z/GxqI8npDqPwAAAD99AAAAAAAAAAF6CAAATgEAAOJ7FDUGLec/JAPGsLmU6j8AAAA/fQAAAAAAAAABewgAAE4BAAAjTJSqrEvnP1Kh12rHluo/AAAAP30AAAAAAAAAAXwIAABOAQAA59JgzqB45z+AP+kk1ZjqPwAAAD+dAAAAAAAAAAF9CAAATgEAAAQweqdzn+c/sN363uKa6j8AAAA/nQAAAAAAAAABfggAAE4BAADItkbLZ8znPwwaHlP+nuo/AAAAP50AAAAAAAAAAX8IAABOAQAA/APgIHL95z+a9FKBJ6XqPwAAAD+8AAAAAAAAAAGACAAATgEAAPftkl1xLOg/yJJkOzWn6j8AAAA/vAAAAAAAAAABgQgAAE4BAADf58UdOVHoP/YwdvVCqeo/AAAAP7wAAAAAAAAAAYIIAABOAQAAw+H43QB26D/2MHb1QqnqPwAAAD/MAAAAAAAAAAGDCAAATgEAAJfrqyGRkOg/yJJkOzWn6j8AAAA/zAAAAAAAAAABhAgAAE4BAAANHxKwQrHoPzy4Lw0Moeo/AAAAP+sAAAAAAAAAAYUIAABOAQAAF4yrDN7N6D+w3fre4prqPwAAAD/rAAAAAAAAAAGGCAAATgEAAFVcK4KE7Og/9GS09quS6j8AAAA/6wAAAAAAAAABhwgAAE4BAAC3nxGU/gLpP2aKf8iCjOo/AAAAP/oAAAAAAAAAAYgIAABOAQAA438RjW0X6T+sETngS4TqPwAAAD/6AAAAAAAAAAGJCAAATgEAAA1gEYbcK+k/wvrgPQd66j8AAAA/GgEAAAAAAAABiggAAE4BAACFk3cUjkzpPzQgrA/ec+o/AAAAPxoBAAAAAAAAAYsIAABOAQAAHzpEPxNl6T8GgppV0HHqPwAAAD8pAQAAAAAAAAGMCAAATgEAAF8KxLS5g+k/qEV34bRt6j8AAAA/KQEAAAAAAAABjQgAAE4BAAAvFHf4SZ7pP6hFd+G0beo/AAAAPzkBAAAAAAAAAY4IAABOAQAAkVddCsS06T8ca0Kzi2fqPwAAAD85AQAAAAAAAAGPCAAATgEAAJvE9mZf0ek/jpANhWJh6j8AAAA/WAEAAAAAAAABkAgAAE4BAADblHbcBfDpP3bboygQVeo/AAAAP1gBAAAAAAAAAZEIAABOAQAAUcjcarcQ6j+mebXiHVfqPwAAAD9YAQAAAAAAAAGSCAAATgEAAFs1dsdSLeo/SD2SbgJT6j8AAAA/kAEAAAAAAAABkwgAAE4BAAD120Ly10XqPxqfgLT0UOo/AAAAP5ABAAAAAAAAAZQIAABOAQAAxeX1NWhg6j+8Yl1A2UzqPwAAAD+QAQAAAAAAAAGVCAAATgEAAM9Sj5IDfeo/jMRLhstK6j8AAAA/oAEAAAAAAAABlggAAE4BAACfXELWk5fqP14mOsy9SOo/AAAAP6ABAAAAAAAAAZcIAABOAQAAF5CoZEW46j8an4C09FDqPwAAAD+/AQAAAAAAAAGYCAAATgEAAB/9QcHg1Oo/BLbYVjlb6j8AAAA/vwEAAAAAAAABmQgAAE4BAAC5ow7sZe3qPzJU6hBHXeo/AAAAP88BAAAAAAAAAZoIAABOAQAAG+f0/d8D6z9g8vvKVF/qPwAAAD/PAQAAAAAAAAGbCAAATgEAAH0q2w9aGus/vi4fP3Bj6j8AAAA/3wEAAAAAAAABnAgAAE4BAAAX0ac63zLrP74uHz9wY+o/AAAAP98BAAAAAAAAAZ0IAABOAQAAeRSOTFlJ6z/uzDD5fWXqPwAAAD/+AQAAAAAAAAGeCAAATgEAADUuwROyWes/HGtCs4tn6j8AAAA//gEAAAAAAAABnwgAAE4BAAARu1p33mHrP0oJVG2Zaeo/AAAAP/4BAAAAAAAAAaAIAABOAQAA8Uf02gpq6z++Lh8/cGPqPwAAAD8NAgAAAAAAAAGhCAAATgEAAJdxpyUscOs/vi4fP3Bj6j8AAAA/DQIAAAAAAAABoggAAE4BAADlxA27bnzrPxqfgLT0UOo/AAAAPy0CAAAAAAAAAaMIAABOAQAAi+7ABZCC6z9GcdBvazzqPwAAAD8tAgAAAAAAAAGkCAAATgEAAA+lDbTdkOs/0H9Dn/0r6j8AAAA/PAIAAAAAAAABpQgAAE4BAADhrsD3bavrPyrwpBSCGeo/AAAAPzwCAAAAAAAAAaYIAABOAQAAeVWNIvPD6z/knCn+IQvqPwAAAD9MAgAAAAAAAAGnCAAATgEAANuYczRt2us/yue/oc/+6T8AAAA/TAIAAAAAAAABqAgAAE4BAACXsqb7xerrP97QZ/+K9Ok/AAAAP2sCAAAAAAAAAakIAABOAQAAdT9AX/Ly6z8iWCEXVOzpPwAAAD9rAgAAAAAAAAGqCAAATgEAAHU/QF/y8us/xhv+ojjo6T8AAAA/awIAAAAAAAABqwgAAE4BAADjBQ2RCPfrPyJYIRdU7Ok/AAAAP4oCAAAAAAAAAawIAABOAQAA4wUNkQj36z8iWCEXVOzpPwAAAD+KAgAAAAAAAAGtCAAATgEAAOMFDZEI9+s/IlghF1Ts6T8AAAA/igIAAAAAAAABrggAAE4BAADjBQ2RCPfrPyJYIRdU7Ok/AAAAP5oCAAAAAAAAAa8IAABOAQAAh1Z1llu86j9oaHSWICXpPwAAAD8AAAAAAAAAAAGwCAAATgEAAIdWdZZbvOo/aGh0liAl6T8AAAA/EAAAAAAAAAABsQgAAE4BAACHVnWWW7zqP2hodJYgJek/AAAAPxAAAAAAAAAAAbIIAABOAQAAh1Z1llu86j9oaHSWICXpPwAAAD8QAAAAAAAAAAGzCAAATgEAAIdWdZZbvOo/aGh0liAl6T8AAAA/LgAAAAAAAAABtAgAAE4BAAD9idskDd3qP1gXUDaTXOk/AAAAPy4AAAAAAAAAAbUIAABOAQAAJ2rbHXzx6j9CLqjY12bpPwAAAD8+AAAAAAAAAAG2CAAATgEAADHXdHoXDus/LEUAexxx6T8AAAA/PgAAAAAAAAABtwgAAE4BAADfbcEh1DDrP+i9RmNTeek/AAAAP00AAAAAAAAAAbgIAABOAQAAHz5Bl3pP6z8Ac7C/pYXpPwAAAD9NAAAAAAAAAAG5CAAATgEAAAU4dFdCdOs/SMYr1gWU6T8AAAA/bQAAAAAAAAABuggAAE4BAABFCPTM6JLrP763uKZzpOk/AAAAP20AAAAAAAAAAbsIAABOAQAAT3WNKYSv6z8GCzS907LpPwAAAD9tAAAAAAAAAAG8CAAATgEAAEPypgnowes/qprSR0/F6T8AAAA/jAAAAAAAAAABvQgAAE4BAABX4iaGH8zrP/LtTV6v0+k/AAAAP4wAAAAAAAAAAb4IAABOAQAA/Qva0EDS6z/GG/6iOOjpPwAAAD+MAAAAAAAAAAG/CAAATgEAAP0L2tBA0us/nEmu58H86T8AAAA/qwAAAAAAAAABwAgAAE4BAABX4iaGH8zrP54VcOZYE+o/AAAAP6sAAAAAAAAAAcEIAABOAQAAsbhzO/7F6z+2ytlCqx/qPwAAAD+rAAAAAAAAAAHCCAAATgEAAJ3I877Gu+s/LrxmExkw6j8AAAA/uwAAAAAAAAABwwgAAE4BAADhrsD3bavrPwDqFliiROo/AAAAP7sAAAAAAAAAAcQIAABOAQAAD6UNtN2Q6z8yVOoQR13qPwAAAD/aAAAAAAAAAAHFCAAATgEAAIGBJ6n0Zes/fHMnJj6C6j8AAAA/2gAAAAAAAAABxggAAE4BAAAB4Se+pyjrP8iSZDs1p+o/AAAAP9oAAAAAAAAAAccIAABOAQAAE3pboUTn6j8qZwutftjqPwAAAD/5AAAAAAAAAAHICAAATgEAADkDDwEZsOo/SLT4Bv8R6z8AAAA/+QAAAAAAAAAByQgAAE4BAAA5Aw8BGbDqP0i0+Ab/Ees/AAAAP/kAAAAAAAAAAcoIAABOAQAAOQMPARmw6j9ItPgG/xHrPwAAAD/5AAAAAAAAAAHLCAAATgEAADkDDwEZsOo/SLT4Bv8R6z8AAAA/GAEAAAAAAAABzAgAAE4BAACP1iBpy5/JPxqh2yCg7eU/AAAAPwAAAAAAAAAAAc0IAABOAQAAwSO6vtXQyT+mexBPyfPlPwAAAD8eAAAAAAAAAAHOCAAATgEAAMEjur7V0Mk/pnsQT8nz5T8AAAA/HgAAAAAAAAABzwgAAE4BAADBI7q+1dDJP6Z7EE/J8+U/AAAAPx4AAAAAAAAAAdAIAABOAQAAwSO6vtXQyT+mexBPyfPlPwAAAD89AAAAAAAAAAHRCAAATgEAAMEjur7V0Mk/pnsQT8nz5T8AAAA/PQAAAAAAAAAB0ggAAE4BAADBI7q+1dDJP6Z7EE/J8+U/AAAAPz0AAAAAAAAAAdMIAABOAQAAwSO6vtXQyT+mexBPyfPlPwAAAD89AAAAAAAAAAHUCAAATgEAAMEjur7V0Mk/pnsQT8nz5T8AAAA/PQAAAAAAAAAB1QgAAE4BAADBI7q+1dDJP6Z7EE/J8+U/AAAAPz0AAAAAAAAAAdYIAABOAQAA87FS6nl8yj8cbZ0fNwTmPwAAAD9sAAAAAAAAAAHXCAAATgEAAJ8yUs41zso/wDB6qxsA5j8AAAA/bAAAAAAAAAAB2AgAAE4BAAAnQOsVHijLPzJWRX3y+eU/AAAAP4sAAAAAAAAAAdkIAABOAQAAjdodwTKKyz+mexBPyfPlPwAAAD+LAAAAAAAAAAHaCAAATgEAABvotggb5Ms/GqHbIKDt5T8AAAA/mwAAAAAAAAAB2wgAAE4BAAA3nBx7iFbMP9RNYApA3+U/AAAAP5sAAAAAAAAAAdwIAABOAQAAGWq1tE7ZzD+K+uTz39DlPwAAAD+rAAAAAAAAAAHdCAAATgEAALNRgbVtbM0/cEV7l43E5T8AAAA/qwAAAAAAAAAB3ggAAE4BAAAJU4B95Q/OPyjy/4AttuU/AAAAP8oAAAAAAAAAAd8IAABOAQAAw62yGtiazj/inoRqzaflPwAAAD/KAAAAAAAAAAHgCAAATgEAAKF7S1SeHc8/mksJVG2Z5T8AAAA/ygAAAAAAAAAB4QgAAE4BAAChvEoqOJjPP2rhNZvIgOU/AAAAP+kAAAAAAAAAAeIIAABOAQAA0P4kAGkJ0D8ijrqEaHLlPwAAAD/pAAAAAAAAAAHjCAAATgEAAHx/JOQkW9A/8CPny8NZ5T8AAAA/6QAAAAAAAAAB5AgAAE4BAACWxvD59rDQPzLf3uT1OuU/AAAAPwgBAAAAAAAAAeUIAABOAQAAZLpWeob60D+iOOi3NR7lPwAAAD8IAQAAAAAAAAHmCAAATgEAAJ50iSwsSNE/cM4U/5AF5T8AAAA/CAEAAAAAAAAB5wgAAE4BAAD8oSJ7pY3RP+InHtLQ6OQ/AAAAPxgBAAAAAAAAAegIAABOAQAAOFxVLUvb0T9UgSelEMzkPwAAAD8YAQAAAAAAAAHpCAAATgEAAMBp7nQzNdI/CGLqjxmn5D8AAAA/NwEAAAAAAAAB6ggAAE4BAABs6u1Y74bSP0od4qhLiOQ/AAAAPzcBAAAAAAAAAesIAABOAQAAhjG6bsHc0j9cOsgHcGfkPwAAAD9HAQAAAAAAAAHsCAAATgEAAKB4hoSTMtM/5nx5OGtA5D8AAAA/RwEAAAAAAAAB7QgAAE4BAAC4v1KaZYjTP1bWggurI+Q/AAAAP1cBAAAAAAAAAe4IAABOAQAA0gYfsDfe0z9UCsEMFA3kPwAAAD9XAQAAAAAAAAHvCAAATgEAAMrahCk2PNQ/IKDtU2/04z8AAAA/dgEAAAAAAAAB8AgAAE4BAAAGlbfb24nUPx7UK1XY3eM/AAAAP3YBAAAAAAAAAfEIAABOAQAAQE/qjYHX1D8aCGpWQcfjPwAAAD92AQAAAAAAAAHyCAAATgEAADC2tqrkGNU/LiVQtWWm4z8AAAA/hQEAAAAAAAAB8wgAAE4BAAAeHYPHR1rVP3DgR86Xh+M/AAAAP4UBAAAAAAAAAfQIAABOAQAA7hDpR9ej1T9AdnQV827jPwAAAD+lAQAAAAAAAAH1CAAATgEAALoET8hm7dU/rs996DJS4z8AAAA/pQEAAAAAAAAB9ggAAE4BAAD2voF6DDvWP/CKdQFlM+M/AAAAP6UBAAAAAAAAAfcIAABOAQAAdl+BZVl41j+oazjsbQ7jPwAAAD/EAQAAAAAAAAH4CAAATgEAADrmTYlNpdY/dgFlM8n14j8AAAA/xAEAAAAAAAAB+QgAAE4BAAAi4IBJFcrWP9JxxqhN4+I/AAAAP8QBAAAAAAAAAfoIAABOAQAAuoZNdJri1j+4vFxM+9biPwAAAD/jAQAAAAAAAAH7CAAATgEAAFQtGp8f+9Y/zqUEqrbM4j8AAAA/4wEAAAAAAAAB/AgAAE4BAAAyurMCTAPXP25p4TWbyOI/AAAAP+MBAAAAAAAAAf0IAABOAQAAfg0amI4P1z8oFmYfO7riPwAAAD8CAgAAAAAAAAH+CAAATgEAAH4NGpiOD9c/KBZmHzu64j8AAAA/AgIAAAAAAAAB/wgAAE4BAAB+DRqYjg/XP5o7MfERtOI/AAAAPwICAAAAAAAAAQAJAABOAQAA3vmzEG7a1j9snR83BLLiPwAAAD8SAgAAAAAAAAEBCQAATgEAAN75sxBu2tY/bJ0fNwSy4j8AAAA/EgIAAAAAAAABAgkAAE4BAADe+bMQbtrWP2ydHzcEsuI/AAAAPxICAAAAAAAAAQMJAABOAQAA3vmzEG7a1j9snR83BLLiPwAAAD8/AgAAAAAAAAEECQAATgEAANSEIAQE6dI/tHk0tWcB4j8AAAA/AAAAAAAAAAABBQkAAE4BAADUhCAEBOnSP7R5NLVnAeI/AAAAPxAAAAAAAAAAAQYJAABOAQAA1IQgBATp0j+0eTS1ZwHiPwAAAD8QAAAAAAAAAAEHCQAATgEAANSEIAQE6dI/tHk0tWcB4j8AAAA/LwAAAAAAAAABCAkAAE4BAADUhCAEBOnSP7R5NLVnAeI/AAAAPy8AAAAAAAAAAQkJAABOAQAA7MvsGdY+0z8CZTPJ9TziPwAAAD8vAAAAAAAAAAEKCQAATgEAALJSuT3Ka9M/eFbAmWNN4j8AAAA/PwAAAAAAAAABCwkAAE4BAAAy87goF6nTP3hWwJljTeI/AAAAPz8AAAAAAAAAAQwJAABOAQAATDqFPun+0z8EMfXHjFPiPwAAAD9OAAAAAAAAAAENCQAATgEAALDUt+n9YNQ/kgsq9rVZ4j8AAAA/TgAAAAAAAAABDgkAAE4BAACGNbfGKMfUP0yEcN7sYeI/AAAAP24AAAAAAAAAAQ8JAABOAQAAfgkdQCcl1T8I/bbGI2riPwAAAD9uAAAAAAAAAAEQCQAATgEAAHbdgrklg9U/wnX9rlpy4j8AAAA/bgAAAAAAAAABEQkAAE4BAACQJE/P99jVP05QMt2DeOI/AAAAP40AAAAAAAAAARIJAABOAQAA7lHoHXEe1j9oBZw51oTiPwAAAD+NAAAAAAAAAAETCQAATgEAAI5lTqWRU9Y/xEG/rfGI4j8AAAA/jQAAAAAAAAABFAkAAE4BAABW7BrJhYDWP2gFnDnWhOI/AAAAP6wAAAAAAAAAARUJAABOAQAAXFm0JSGd1j/EQb+t8YjiPwAAAD+sAAAAAAAAAAEWCQAATgEAABhz5+x5rdY/Uhz02xqP4j8AAAA/rAAAAAAAAAABFwkAAE4BAAD2/4BQprXWPwyVOsRRl+I/AAAAP6wAAAAAAAAAARgJAABOAQAA9v+AUKa11j/c9igKRJXiPwAAAD/LAAAAAAAAAAEZCQAATgEAAPb/gFCmtdY/DJU6xFGX4j8AAAA/ywAAAAAAAAABGgkAAE4BAACIObQekLHWP7Ak2U7NqeI/AAAAP+sAAAAAAAAAARsJAABOAQAAqqwau2Op1j+EUomTVr7iPwAAAD/rAAAAAAAAAAEcCQAATgEAAMwfgVc3odY/6FpuBgnZ4j8AAAA/6wAAAAAAAAABHQkAAE4BAAB+zBrC9JTWP462zo8bAuM/AAAAP/oAAAAAAAAAAR4JAABOAQAAVuwayYWA1j+WGhSM4EXjPwAAAD/6AAAAAAAAAAEfCQAATgEAAI5lTqWRU9Y/okobhzyg4z8AAAA/CgEAAAAAAAABIAkAAE4BAAB+ixvsWhrWP97k9To9E+Q/AAAAPwoBAAAAAAAAASEJAABOAQAA3ne1ZDrl1T8CymaS63nkPwAAAD8KAQAAAAAAAAEiCQAATgEAAN53tWQ65dU/Aspmkut55D8AAAA/GQEAAAAAAAABIwkAAE4BAADed7VkOuXVPwLKZpLreeQ/AAAAPxkBAAAAAAAAASQJAABOAQAA3ne1ZDrl1T8CymaS63nkPwAAAD8ZAQAAAAAAAAElCQAATgEAAPhoiqDD25U/ACZA3QJLhD8AAAA/AAAAAAAAAAABJgkAAE4BAAD4aIqgw9uVPwAmQN0CS4Q/AAAAPw8AAAAAAAAAAScJAABOAQAAmHOC4IH3mj+gVVGffP6LPwAAAD8PAAAAAAAAAAEoCQAATgEAAGiw4eZ5kJ8/gEKxMPvYkT8AAAA/HwAAAAAAAAABKQkAAE4BAACcdqD2uBSiPxAJWCNywJc/AAAAPx8AAAAAAAAAASoJAABOAQAAhEg2iOaBpD/gQ5eReiSdPwAAAD8+AAAAAAAAAAErCQAATgEAAHSz//ywraY/QAUfwviFoT8AAAA/PgAAAAAAAAABLAkAAE4BAADcUS8ALfqoPyj02b8i/aQ/AAAAPz4AAAAAAAAAAS0JAABOAQAAVImS5kUFqz94Vy053vCnPwAAAD9OAAAAAAAAAAEuCQAATgEAAOTyXJOYjaw/qBdKJU5aqT8AAAA/TgAAAAAAAAABLwkAAE4BAAA89FtbEDGtP6CAtPRQJqs/AAAAP20AAAAAAAAAATAJAABOAQAAPPRbWxAxrT+ggLT0UCarPwAAAD9tAAAAAAAAAAExCQAATgEAADz0W1sQMa0/oIC09FAmqz8AAAA/bQAAAAAAAAABMgkAAE4BAAA89FtbEDGtP6CAtPRQJqs/AAAAP30AAAAAAAAAATMJAABOAQAAdLf8VBiYqD8g96HLSD2CPwAAAD8AAAAAAAAAAAE0CQAATgEAAHS3/FQYmKg/IPehy0g9gj8AAAA/HwAAAAAAAAABNQkAAE4BAACM3WwTHFaiP8AJy9MxZp0/AAAAPx8AAAAAAAAAATYJAABOAQAAeDkhanmllz9AaeXrcx+qPwAAAD8vAAAAAAAAAAE3CQAATgEAABBl2Rq3IYA/KL7Bf8TMsz8AAAA/LwAAAAAAAAABOAkAAE4BAAAQZdkatyGAPyi+wX/EzLM/AAAAPz8AAAAAAAAAATkJAABOAQAAEGXZGrchgD8ovsF/xMyzPwAAAD8/AAAAAAAAAAE6CQAATgEAABBl2Rq3IYA/KL7Bf8TMsz8AAAA/PwAAAAAAAAABOwkAAE4BAACDAyZVKFvsP9QH7znQc+c/AAAAPwAAAAAAAAAAATwJAABOAQAAB7pyA3Zp7D/yiBqVuZbnPwAAAD8gAAAAAAAAAAE9CQAATgEAAAe6cgN2aew/8ogalbmW5z8AAAA/IAAAAAAAAAABPgkAAE4BAAAHunIDdmnsP/KIGpW5luc/AAAAPy8AAAAAAAAAAT8JAABOAQAAB7pyA3Zp7D/yiBqVuZbnPwAAAD8vAAAAAAAAAAFACQAATgEAAAe6cgN2aew/8ogalbmW5z8AAAA/LwAAAAAAAAABQQkAAE4BAAAHunIDdmnsP/KIGpW5luc/AAAAPy8AAAAAAAAAAUIJAABOAQAAB7pyA3Zp7D/yiBqVuZbnPwAAAD9OAAAAAAAAAAFDCQAATgEAAAe6cgN2aew/8ogalbmW5z8AAAA/TgAAAAAAAAABRAkAAE4BAAAHunIDdmnsP/KIGpW5luc/AAAAP04AAAAAAAAAAUUJAABOAQAAB7pyA3Zp7D/yiBqVuZbnPwAAAD9OAAAAAAAAAAFGCQAATgEAAAe6cgN2aew/8ogalbmW5z8AAAA/TgAAAAAAAAABRwkAAE4BAAAHunIDdmnsP/KIGpW5luc/AAAAP04AAAAAAAAAAUgJAABOAQAAB7pyA3Zp7D/yiBqVuZbnPwAAAD9uAAAAAAAAAAFJCQAATgEAAB/AP0OuROw/Si26C6dt5z8AAAA/nQAAAAAAAAABSgkAAE4BAAAfwD9DrkTsPxqPqFGZa+c/AAAAP50AAAAAAAAAAUsJAABOAQAAH8A/Q65E7D+8UoXdfWfnPwAAAD+8AAAAAAAAAAFMCQAATgEAAB/AP0OuROw/YBZiaWJj5z8AAAA/vAAAAAAAAAABTQkAAE4BAADpXFkqo0LsPzB4UK9UYec/AAAAP7wAAAAAAAAAAU4JAABOAQAAe5aM+Iw+7D92/wnHHVnnPwAAAD/bAAAAAAAAAAFPCQAATgEAAHuWjPiMPuw/dv8Jxx1Z5z8AAAA/2wAAAAAAAAABUAkAAE4BAAB7loz4jD7sP3b/CccdWec/AAAAP9sAAAAAAAAAAVEJAABOAQAAe5aM+Iw+7D92/wnHHVnnPwAAAD/bAAAAAAAAAAFSCQAATgEAAHuWjPiMPuw/dv8Jxx1Z5z8AAAA/2wAAAAAAAAABUwkAAE4BAADh77/NBybsP8rX5z50Gec/AAAAPwoBAAAAAAAAAVQJAABOAQAAA2Mmatsd7D8mSEm0+AbnPwAAAD8KAQAAAAAAAAFVCQAATgEAAFs5cx+6F+w/rla844r25j8AAAA/GgEAAAAAAAABVgkAAE4BAABHSfOigg3sPzhlLxMd5uY/AAAAPxoBAAAAAAAAAVcJAABOAQAA+fWMDUAB7D+qivrk89/mPwAAAD8pAQAAAAAAAAFYCQAATgEAAOMFDZEI9+s/ktWQiKHT5j8AAAA/KQEAAAAAAAABWQkAAE4BAAAn7NnJr+brPwb7W1p4zeY/AAAAP0gBAAAAAAAAAVoJAABOAQAAS19AZoPe6z+ovjjmXMnmPwAAAD9IAQAAAAAAAAFbCQAATgEAAG3SpgJX1us/eiAnLE/H5j8AAAA/SAEAAAAAAAABXAkAAE4BAACNRQ2fKs7rP76n4EMYv+Y/AAAAP1gBAAAAAAAAAV0JAABOAQAAsbhzO/7F6z8yzasV77jmPwAAAD9YAQAAAAAAAAFeCQAATgEAAGNlDaa7ues/pvJ258Wy5j8AAAA/hQEAAAAAAAABXwkAAE4BAABPdY0phK/rP+p5MP+OquY/AAAAP4UBAAAAAAAAAWAJAABOAQAAAyInlEGj6z9en/vQZaTmPwAAAD+VAQAAAAAAAAFhCQAATgEAAFv4c0kgnes/dIijLiGa5j8AAAA/lQEAAAAAAAABYgkAAE4BAABFCPTM6JLrP7oPXUbqkeY/AAAAP6UBAAAAAAAAAWMJAABOAQAAZ3taabyK6z/Q+ASkpYfmPwAAAD+lAQAAAAAAAAFkCQAATgEAAFOL2uyEgOs/FoC+u25/5j8AAAA/xAEAAAAAAAABZQkAAE4BAAB1/kCJWHjrP1oHeNM3d+Y/AAAAP8QBAAAAAAAAAWYJAABOAQAAXw7BDCFu6z8saWYZKnXmPwAAAD/EAQAAAAAAAAFnCQAATgEAABG7WnfeYes/cPAfMfNs5j8AAAA/0wEAAAAAAAABaAkAAE4BAAA1LsETslnrP7R32Ui8ZOY/AAAAP9MBAAAAAAAAAWkJAABOAQAAHz5Bl3pP6z9YO7bUoGDmPwAAAD/zAQAAAAAAAAFqCQAATgEAAAtOwRpDRes/aiReMlxW5j8AAAA/8wEAAAAAAAABawkAAE4BAAC9+lqFADnrP+BJKQQzUOY/AAAAPwICAAAAAAAAAWwJAABOAQAAcaf0770s6z/GlL+n4EPmPwAAAD8CAgAAAAAAAAFtCQAATgEAALWNwShlHOs/OrqKebc95j8AAAA/EgIAAAAAAAABbgkAAE4BAAChnUGsLRLrP35BRJGANeY/AAAAPxICAAAAAAAAAW8JAABOAQAA44MO5dQB6z8iBSEdZTHmPwAAAD8xAgAAAAAAAAFwCQAATgEAAPEG9QRx7+o/xMj9qEkt5j8AAAA/MQIAAAAAAAABcQkAAE4BAABXYCja69bqPwhQt8ASJeY/AAAAPzECAAAAAAAAAXIJAABOAQAAh1Z1llu86j98dYKS6R7mPwAAAD9QAgAAAAAAAAFzCQAATgEAAH3p2znAn+o/ZMAYNpcS5j8AAAA/UAIAAAAAAAABdAkAAE4BAAAbpvUnRonqP2L0VjcA/OU/AAAAP1ACAAAAAAAAAXUJAABOAQAAuWIPFsxy6j8aodsgoO3lPwAAAD9gAgAAAAAAAAF2CQAATgEAAB+8QutGWuo/pK9OUDLd5T8AAAA/YAIAAAAAAAABdwkAAE4BAAArPykL40fqP7qY9q3t0uU/AAAAP38CAAAAAAAAAXgJAABOAQAAN8IPK3816j8AILDFtsrlPwAAAD9/AgAAAAAAAAF5CQAATgEAALULw3wxJ+o/Qqdp3X/C5T8AAAA/jwIAAAAAAAABegkAAE4BAAD58Y+12BbqP4YuI/VIuuU/AAAAP48CAAAAAAAAAXsJAABOAQAAPdhc7n8G6j/MtdwMErLlPwAAAD+fAgAAAAAAAAF8CQAATgEAANuUdtwF8Ok/sgBzsL+l5T8AAAA/nwIAAAAAAAABfQkAAE4BAACvtHbjltvpP8jpGg57m+U/AAAAP74CAAAAAAAAAX4JAABOAQAAFw6quBHD6T8OcdQlRJPlPwAAAD++AgAAAAAAAAF/CQAATgEAANc9KkNrpOk/UviNPQ2L5T8AAAA/vgIAAAAAAAABgAkAAE4BAADN0JDmz4fpP2rhNZvIgOU/AAAAP90CAAAAAAAAAYEJAABOAQAAV50qWB5n6T+uaO+ykXjlPwAAAD/dAgAAAAAAAAGCCQAATgEAABXNquJ3SOk/Io66hGhy5T8AAAA/3QIAAAAAAAABgwkAAE4BAAANYBGG3CvpP8RRlxBNbuU/AAAAP/wCAAAAAAAAAYQJAABOAQAAPVZeQkwR6T+Ws4VWP2zlPwAAAD/8AgAAAAAAAAGFCQAATgEAAIE8K3vzAOk/ZhV0nDFq5T8AAAA//AIAAAAAAAABhgkAAE4BAADFIvizmvDoPwjZUCgWZuU/AAAAPwwDAAAAAAAAAYcJAABOAQAAec+RHljk6D/aOj9uCGTlPwAAAD8MAwAAAAAAAAGICQAATgEAAPMYRXAK1ug/HsL4hdFb5T8AAAA/KwMAAAAAAAABiQkAAE4BAABxYvjBvMfoP8KF1RG2V+U/AAAAPysDAAAAAAAAAYoJAABOAQAAtUjF+mO36D+U58NXqFXlPwAAAD8rAwAAAAAAAAGLCQAATgEAAPkukjMLp+g/ZEmynZpT5T8AAAA/SgMAAAAAAAABjAkAAE4BAABzeEWFvZjoPwYNjyl/T+U/AAAAP0oDAAAAAAAAAY0JAABOAQAAJyXf73qM6D96Mlr7VUnlPwAAAD9KAwAAAAAAAAGOCQAATgEAAKNukkEtfug/HPY2hzpF5T8AAAA/agMAAAAAAAABjwkAAE4BAACNfhLF9XPoPxz2Noc6ReU/AAAAP2oDAAAAAAAAAZAJAABOAQAA51RfetRt6D9KlEhBSEflPwAAAD9qAwAAAAAAAAGRCQAATgEAAHeOkki+aeg/7lclzSxD5T8AAAA/agMAAAAAAAABkgkAAE4BAACZAfnkkWHoPxz2Noc6ReU/AAAAP3kDAAAAAAAAAZMJAABOAQAAY54SzIZf6D9KlEhBSEflPwAAAD95AwAAAAAAAAGUCQAATgEAALt0X4FlWeg/ejJa+1VJ5T8AAAA/mQMAAAAAAAABlQkAAE4BAACFEXloWlfoP0qUSEFIR+U/AAAAP5kDAAAAAAAAAZYJAABOAQAAFUusNkRT6D8c9jaHOkXlPwAAAD+ZAwAAAAAAAAGXCQAATgEAAG8h+esiTeg/HPY2hzpF5T8AAAA/uAMAAAAAAAABmAkAAE4BAACRlF+I9kToP+5XJc0sQ+U/AAAAP7gDAAAAAAAAAZkJAABOAQAAswfGJMo86D/uVyXNLEPlPwAAAD+4AwAAAAAAAAGaCQAATgEAAJ8XRqiSMug/wLkTEx9B5T8AAAA/1wMAAAAAAAABmwkAAE4BAADj/RLhOSLoP5AbAlkRP+U/AAAAP9cDAAAAAAAAAZwJAABOAQAAJ+TfGeER6D9gffCeAz3lPwAAAD/2AwAAAAAAAAGdCQAATgEAAGvKrFKIAeg/kBsCWRE/5T8AAAA/9gMAAAAAAAABngkAAE4BAACvsHmLL/HnP2B98J4DPeU/AAAAP/YDAAAAAAAAAZ8JAABOAQAAYl0T9uzk5z8EQc0q6DjlPwAAAD8GBAAAAAAAAAGgCQAATgEAAMi2RstnzOc/1qK7cNo25T8AAAA/BgQAAAAAAAABoQkAAE4BAABnc2C57bXnP3ZmmPy+MuU/AAAAPyUEAAAAAAAAAaIJAABOAQAAlmmtdV2b5z9IyIZCsTDlPwAAAD8lBAAAAAAAAAGjCQAATgEAAGqJrXzuhuc/Gip1iKMu5T8AAAA/JQQAAAAAAAABpAkAAE4BAAAHRsdqdHDnPxoqdYijLuU/AAAAP0QEAAAAAAAAAaUJAABOAQAApgLhWPpZ5z/oi2POlSzlPwAAAD9EBAAAAAAAAAGmCQAATgEAANX4LRVqP+c/6ItjzpUs5T8AAAA/RAQAAAAAAAABpwkAAE4BAABztUcD8CjnPxoqdYijLuU/AAAAP2QEAAAAAAAAAagJAABOAQAAfzguI4wW5z8aKnWIoy7lPwAAAD9kBAAAAAAAAAGpCQAATgEAADLlx41JCuc/Gip1iKMu5T8AAAA/ZAQAAAAAAAABqgkAAE4BAAAd9UcREgDnPxoqdYijLuU/AAAAP3MEAAAAAAAAAasJAABOAQAA6JFh+Ab+5j92Zpj8vjLlPwAAAD9zBAAAAAAAAAGsCQAATgEAAK8ue9/7++Y/Gip1iKMu5T8AAAA/cwQAAAAAAAABrQkAAE4BAACvLnvf+/vmP+iLY86VLOU/AAAAP5MEAAAAAAAAAa4JAABOAQAAry573/v75j/oi2POlSzlPwAAAD+TBAAAAAAAAAGvCQAATgEAAK8ue9/7++Y/uu1RFIgq5T8AAAA/kwQAAAAAAAABsAkAAE4BAACvLnvf+/vmP7rtURSIKuU/AAAAP5MEAAAAAAAAAbEJAABOAQAAry573/v75j+67VEUiCrlPwAAAD+iBAAAAAAAAAGyCQAATgEAAK8ue9/7++Y/uu1RFIgq5T8AAAA/ogQAAAAAAAABswkAAE4BAACvLnvf+/vmP7rtURSIKuU/AAAAP6IEAAAAAAAAAbQJAABOAQAAry573/v75j+67VEUiCrlPwAAAD+iBAAAAAAAAAG1CQAATgEAAK8ue9/7++Y/uu1RFIgq5T8AAAA/sgQAAAAAAAABtgkAAE4BAACvLnvf+/vmP7rtURSIKuU/AAAAP7IEAAAAAAAAAbcJAABOAQAAry573/v75j+67VEUiCrlPwAAAD+yBAAAAAAAAAG4CQAATgEAAK8ue9/7++Y/uu1RFIgq5T8AAAA/sgQAAAAAAAABuQkAAE4BAACvLnvf+/vmP7rtURSIKuU/AAAAP9EEAAAAAAAAAboJAABOAQAAry573/v75j+67VEUiCrlPwAAAD/RBAAAAAAAAAG7CQAATgEAAK8ue9/7++Y/uu1RFIgq5T8AAAA/0QQAAAAAAAABvAkAAE4BAACvLnvf+/vmP7rtURSIKuU/AAAAP+EEAAAAAAAAAb0JAABOAQAAry573/v75j+67VEUiCrlPwAAAD/hBAAAAAAAAAG+CQAATgEAAK8ue9/7++Y/uu1RFIgq5T8AAAA/4QQAAAAAAAABvwkAAE4BAACvLnvf+/vmP7rtURSIKuU/AAAAP+EEAAAAAAAAAcAJAABOAQAAyDRIHzTX5j+MT0BaeijlPwAAAD9eBQAAAAAAAAHBCQAATgEAACELldQS0eY/jE9AWnoo5T8AAAA/XgUAAAAAAAABwgkAAE4BAADrp667B8/mP4xPQFp6KOU/AAAAP14FAAAAAAAAAcMJAABOAQAARH77cObI5j8uEx3mXiTlPwAAAD9eBQAAAAAAAAHECQAATgEAAC+Oe/SuvuY/AHULLFEi5T8AAAA/bQUAAAAAAAABxQkAAE4BAAAanvt3d7TmP9DW+XFDIOU/AAAAP20FAAAAAAAAAcYJAABOAQAABK57+z+q5j9E/MRDGhrlPwAAAD+ABQAAAAAAAAHHCQAATgEAALdaFWb9neY/Fl6ziQwY5T8AAAA/gAUAAAAAAAAByAkAAE4BAABrB6/QupHmP1rlbKHVD+U/AAAAP4AFAAAAAAAAAckJAABOAQAAHrRIO3iF5j8sR1vnxw3lPwAAAD+fBQAAAAAAAAHKCQAATgEAAGOaFXQfdeY//KhJLboL5T8AAAA/nwUAAAAAAAABywkAAE4BAACngOKsxmTmP/yoSS26C+U/AAAAP74FAAAAAAAAAcwJAABOAQAADdoVgkFM5j+gbCa5ngflPwAAAD++BQAAAAAAAAHNCQAATgEAAFHA4rroO+Y/oGwmuZ4H5T8AAAA/vgUAAAAAAAABzgkAAE4BAADvfPyobiXmP3DOFP+QBeU/AAAAP84FAAAAAAAAAc8JAABOAQAAjTkWl/QO5j9CMANFgwPlPwAAAD/OBQAAAAAAAAHQCQAATgEAAExpliFO8OU/tlXOFlr95D8AAAA/7QUAAAAAAAAB0QkAAE4BAACc0kl6kc3lP7ZVzhZa/eQ/AAAAP+0FAAAAAAAAAdIJAABOAQAA7jv90tSq5T9YGauiPvnkPwAAAD/tBQAAAAAAAAHTCQAATgEAAFWVMKhPkuU/WBmroj755D8AAAA/DAYAAAAAAAAB1AkAAE4BAAC77mN9ynnlPyp7megw9+Q/AAAAPwwGAAAAAAAAAdUJAABOAQAAWat9a1Bj5T/MPnZ0FfPkPwAAAD8MBgAAAAAAAAHWCQAATgEAAGUuZIvsUOU/QGRBRuzs5D8AAAA/KwYAAAAAAAAB1wkAAE4BAACqFDHEk0DlP+InHtLQ6OQ/AAAAPysGAAAAAAAAAdgJAABOAQAAtpcX5C8u5T+yiQwYw+bkPwAAAD8rBgAAAAAAAAHZCQAATgEAAPp95BzXHeU/Vk3po6fi5D8AAAA/OwYAAAAAAAAB2gkAAE4BAAA/ZLFVfg3lP1ZN6aOn4uQ/AAAAPzsGAAAAAAAAAdsJAABOAQAA3SDLQwT35D+E6/pdteTkPwAAAD9aBgAAAAAAAAHcCQAATgEAAAwXGAB03OQ/sokMGMPm5D8AAAA/WgYAAAAAAAAB3QkAAE4BAADMRpiKzb3kP7KJDBjD5uQ/AAAAP2oGAAAAAAAAAd4JAABOAQAAVRMy/Bud5D/iJx7S0OjkPwAAAD9qBgAAAAAAAAHfCQAATgEAAIQJf7iLguQ/EsYvjN7q5D8AAAA/egYAAAAAAAAB4AkAAE4BAADqYrKNBmrkP+InHtLQ6OQ/AAAAP3oGAAAAAAAAAeEJAABOAQAAvoKylJdV5D+E6/pdteTkPwAAAD+ZBgAAAAAAAAHiCQAATgEAAJSispsoQeQ/Vk3po6fi5D8AAAA/mQYAAAAAAAAB4wkAAE4BAAAP7GXt2jLkP7KJDBjD5uQ/AAAAP5kGAAAAAAAAAeQJAABOAQAA+/vlcKMo5D+yiQwYw+bkPwAAAD+4BgAAAAAAAAHlCQAATgEAAOQLZvRrHuQ/Vk3po6fi5D8AAAA/uAYAAAAAAAAB5gkAAE4BAADQG+Z3NBTkP4Tr+l215OQ/AAAAP7gGAAAAAAAAAecJAABOAQAAuitm+/wJ5D8or9fpmeDkPwAAAD/IBgAAAAAAAAHoCQAATgEAAKU75n7F/+M/sokMGMPm5D8AAAA/yAYAAAAAAAAB6QkAAE4BAAAghZnQd/HjP+InHtLQ6OQ/AAAAP+cGAAAAAAAAAeoJAABOAQAAnM5MIirj4z9AZEFG7OzkPwAAAD/nBgAAAAAAAAHrCQAATgEAAKlRM0LG0OM/+tyHLiP15D8AAAA/5wYAAAAAAAAB7AkAAE4BAAC21BliYr7jP4a3vFxM++Q/AAAAPwYHAAAAAAAAAe0JAABOAQAAw1cAgv6r4z9wzhT/kAXlPwAAAD8GBwAAAAAAAAHuCQAATgEAACmxM1d5k+M/WuVsodUP5T8AAAA/BgcAAAAAAAAB7wkAAE4BAABZp4AT6XjjPxZes4kMGOU/AAAAPyUHAAAAAAAAAfAJAABOAQAAvgC06GNg4z+iOOi3NR7lPwAAAD8lBwAAAAAAAAHxCQAATgEAAJQgtO/0S+M/LhMd5l4k5T8AAAA/JQcAAAAAAAAB8gkAAE4BAAAx3c3dejXjP4xPQFp6KOU/AAAAPzUHAAAAAAAAAfMJAABOAQAAB/3N5Ash4z8aKnWIoy7lPwAAAD81BwAAAAAAAAH0CQAATgEAANwczuucDOM/dmaY/L4y5T8AAAA/VAcAAAAAAAAB9QkAAE4BAACxPM7yLfjiP9aiu3DaNuU/AAAAP1QHAAAAAAAAAfYJAABOAQAA9iKbK9Xn4j+QGwJZET/lPwAAAD9kBwAAAAAAAAH3CQAATgEAADoJaGR81+I/SpRIQUhH5T8AAAA/ZAcAAAAAAAAB+AkAAE4BAAC1Uhu2LsniP9hufW9xTeU/AAAAP3QHAAAAAAAAAfkJAABOAQAAi3Ibvb+04j/wI+fLw1nlPwAAAD90BwAAAAAAAAH6CQAATgEAAJj1Ad1bouI/OHdi4iNo5T8AAAA/kgcAAAAAAAAB+wkAAE4BAAA1shvL4YviPyKOuoRocuU/AAAAP5IHAAAAAAAAAfwJAABOAQAA0241uWd14j/cBgFtn3rlPwAAAD+SBwAAAAAAAAH9CQAATgEAABhVAvIOZeI/mH9HVdaC5T8AAAA/oQcAAAAAAAAB/gkAAE4BAABcO88qtlTiP4KWn/cajeU/AAAAP6EHAAAAAAAAAf8JAABOAQAAwpQCADE84j+aSwlUbZnlPwAAAD/BBwAAAAAAAAEACgAATgEAAPGKT7ygIeI/ED2WJNup5T8AAAA/wQcAAAAAAAABAQoAAE4BAACQR2mqJgviP4YuI/VIuuU/AAAAP9AHAAAAAAAAAQIKAABOAQAAm8pPysL44T/qNgho+9TlPwAAAD/QBwAAAAAAAAEDCgAATgEAAKlNNupe5uE/GqHbIKDt5T8AAAA/4AcAAAAAAAABBAoAAE4BAABc+s9UHNrhPxxtnR83BOY/AAAAP+AHAAAAAAAAAQUKAABOAQAAD6dpv9nN4T82Igd8iRDmPwAAAD//BwAAAAAAAAEGCgAATgEAAIrwHBGMv+E/Ttdw2Nsc5j8AAAA//wcAAAAAAAABBwoAAE4BAAB2AJ2UVLXhP8TI/ahJLeY/AAAAP/8HAAAAAAAAAQgKAABOAQAAXxAdGB2r4T+u31VLjjfmPwAAAD8eCAAAAAAAAAEJCgAATgEAALrmac37pOE/mPat7dJB5j8AAAA/HggAAAAAAAABCgoAAE4BAADbWdBpz5zhP1Jv9NUJSuY/AAAAPx4IAAAAAAAAAQsKAABOAQAA/cw2BqOU4T+wqxdKJU7mPwAAAD8uCAAAAAAAAAEMCgAATgEAALJ50HBgiOE/PIZMeE5U5j8AAAA/LggAAAAAAAABDQoAAE4BAAAtw4PCEnrhP4bZx46uYuY/AAAAP00IAAAAAAAAAQ4KAABOAQAAFtMDRttv4T8saWYZKnXmPwAAAD9NCAAAAAAAAAEPCgAATgEAAALjg8mjZeE/RB7QdXyB5j8AAAA/XQgAAAAAAAABEAoAAE4BAADs8gNNbFvhP1zTOdLOjeY/AAAAP10IAAAAAAAAAREKAABOAQAAaTy3nh5N4T/SxMaiPJ7mPwAAAD9tCAAAAAAAAAESCgAATgEAAOSFavDQPuE/pvJ258Wy5j8AAAA/bQgAAAAAAAABEwoAAE4BAAAG+dCMpDbhP+5F8v0lweY/AAAAP4wIAAAAAAAAARQKAABOAQAA8QhREG0s4T82mW0Uhs/mPwAAAD+MCAAAAAAAAAEVCgAATgEAAKS16noqIOE/ILDFtsrZ5j8AAAA/mwgAAAAAAAABFgoAAE4BAADGKFEX/hfhP2YDQc0q6OY/AAAAP5sIAAAAAAAAARcKAABOAQAAsDjRmsYN4T+uVrzjivbmPwAAAD+bCAAAAAAAAAEYCgAATgEAAAoPHlClB+E/hIRsKBQL5z8AAAA/uwgAAAAAAAABGQoAAE4BAABj5WoFhAHhP7TuP+G4I+c/AAAAP7sIAAAAAAAAARoKAABOAQAA06s3N5oF4T8q4MyxJjTnPwAAAD/KCAAAAAAAAAEbCgAATgEAANOrNzeaBeE/KuDMsSY05z8AAAA/yggAAAAAAAABHAoAAE4BAADTqzc3mgXhPyrgzLEmNOc/AAAAP8oIAAAAAAAAAR0KAABOAQAA06s3N5oF4T8q4MyxJjTnPwAAAD/aCAAAAAAAAAEeCgAATgEAABeSBHBB9eA/lrOFVj9s5T8AAAA/AAAAAAAAAAABHwoAAE4BAAAXkgRwQfXgP5azhVY/bOU/AAAAPxAAAAAAAAAAASAKAABOAQAAF5IEcEH14D+Ws4VWP2zlPwAAAD8QAAAAAAAAAAEhCgAATgEAABeSBHBB9eA/lrOFVj9s5T8AAAA/HwAAAAAAAAABIgoAAE4BAAAXkgRwQfXgP5azhVY/bOU/AAAAPx8AAAAAAAAAASMKAABOAQAAMZjRr3nQ4D/4hyzIiJ3lPwAAAD8/AAAAAAAAAAEkCgAATgEAAK3hhAEswuA/WJAROzu45T8AAAA/PwAAAAAAAAABJQoAAE4BAACX8QSF9LfgP6SvTlAy3eU/AAAAP04AAAAAAAAAASYKAABOAQAA8cdROtOx4D9MC6/ZRAbmPwAAAD9OAAAAAAAAAAEnCgAATgEAAPHHUTrTseA/rt9VS4435j8AAAA/XgAAAAAAAAABKAoAAE4BAADxx1E607HgP3DwHzHzbOY/AAAAP20AAAAAAAAAASkKAABOAQAAggGFCL2t4D/UkIih07TmPwAAAD9tAAAAAAAAAAEqCgAATgEAAEqenu+xq+A/DpPfV6b65j8AAAA/fQAAAAAAAAABKwoAAE4BAAATO7jWpqngP+ZYE5pdPOc/AAAAP30AAAAAAAAAASwKAABOAQAAEzu41qap4D9KLboLp23nPwAAAD+NAAAAAAAAAAEtCgAATgEAAIIBhQi9reA/ICcsT8eY5z8AAAA/jQAAAAAAAAABLgoAAE4BAADxx1E607HgP7DNInyHtec/AAAAP6wAAAAAAAAAAS8KAABOAQAA8cdROtOx4D/IgozY2cHnPwAAAD+sAAAAAAAAAAEwCgAATgEAAJfxBIX0t+A/gvvSwBDK5z8AAAA/vAAAAAAAAAABMQoAAE4BAAA+G7jPFb7gP4L70sAQyuc/AAAAP7wAAAAAAAAAATIKAABOAQAAUgs4TE3I4D+C+9LAEMrnPwAAAD/LAAAAAAAAAAEzCgAATgEAAJ9enuGP1OA/gvvSwBDK5z8AAAA/ywAAAAAAAAABNAoAAE4BAAA4BWsMFe3gPxDWB+850Oc/AAAAP+oAAAAAAAAAATUKAABOAQAAnEhRHo8D4T+csDwdY9bnPwAAAD/qAAAAAAAAAAE2CgAATgEAABN8t6xAJOE/nLA8HWPW5z8AAAA/6gAAAAAAAAABNwoAAE4BAAD5depsCEnhP4bHlL+n4Oc/AAAAPwoBAAAAAAAAATgKAABOAQAATzbqXuZx4T9AQNun3ujnPwAAAD8KAQAAAAAAAAE5CgAATgEAABO9toLanuE/uDFoeEz55z8AAAA/CgEAAAAAAAABOgoAAE4BAAACJIOfPeDhP/y4IZAV8ec/AAAAPxkBAAAAAAAAATsKAABOAQAAAiSDnz3g4T/8uCGQFfHnPwAAAD8ZAQAAAAAAAAE8CgAATgEAAAIkg5894OE//LghkBXx5z8AAAA/GQEAAAAAAAABPQoAAE4BAAACJIOfPeDhP/y4IZAV8ec/AAAAPzkBAAAAAAAAAT4KAABOAQAAcHrJmjNZij8MbgwaHlO+PwAAAD8AAAAAAAAAAAE/CgAATgEAAHB6yZozWYo/DG4MGh5Tvj8AAAA/HwAAAAAAAAABQAoAAE4BAADILikqu4mSPwixNLGxKL8/AAAAPx8AAAAAAAAAAUEKAABOAQAAeDkhanmllz/iP2Lm2UDAPwAAAD8fAAAAAAAAAAFCCgAATgEAAEjdTI3Uf5w/9p9w3JH1wD8AAAA/PgAAAAAAAAABQwoAAE4BAADk2m6DLA+hP0JqUovuwsE/AAAAP04AAAAAAAAAAUQKAABOAQAARHmehqhboz/i2NOwOGfCPwAAAD9OAAAAAAAAAAFFCgAATgEAAETkZ/tyh6U/xs4O7ksDwz8AAAA/TgAAAAAAAAABRgoAAE4BAABUgZg2dzCnP7rhL4qDfsM/AAAAP10AAAAAAAAAAUcKAABOAQAAhFAwOLVWqD/6ewo+hPHDPwAAAD9dAAAAAAAAAAFICgAATgEAAHS3/FQYmKg/WlCxr80ixD8AAAA/fQAAAAAAAAABSQoAAE4BAAB0t/xUGJioP1pQsa/NIsQ/AAAAP30AAAAAAAAAAUoKAABOAQAAdLf8VBiYqD9aULGvzSLEPwAAAD99AAAAAAAAAAFLCgAATgEAAHS3/FQYmKg/WlCxr80ixD8AAAA/fQAAAAAAAAABTAoAAE4BAAB8RDkwf5eiP1AZLND0Trs/AAAAPwAAAAAAAAAAAU0KAABOAQAAfEQ5MH+Xoj9QGSzQ9E67PwAAAD8QAAAAAAAAAAFOCgAATgEAAHxEOTB/l6I/UBks0PROuz8AAAA/EAAAAAAAAAABTwoAAE4BAAB8RDkwf5eiP1AZLND0Trs/AAAAPy8AAAAAAAAAAVAKAABOAQAArA/U2VXToT/g8BfFQb+9PwAAAD8vAAAAAAAAAAFRCgAATgEAAPRzombJzaA/cIXbIvtZvz8AAAA/LwAAAAAAAAABUgoAAE4BAADYRhc6JwiePwi9Vju21MA/AAAAPz8AAAAAAAAAAVMKAABOAQAAyKXpprt0mj9etz/lbvzBPwAAAD9PAAAAAAAAAAFUCgAATgEAAPhoiqDD25U/IrbW+8yvwz8AAAA/TwAAAAAAAAABVQoAAE4BAADQsSyBTGSMP4oQzps9jMU/AAAAP24AAAAAAAAAAVYKAABOAQAA0LEsgUxkjD+KEM6bPYzFPwAAAD9uAAAAAAAAAAFXCgAATgEAANCxLIFMZIw/ihDOmz2MxT8AAAA/bgAAAAAAAAABWAoAAE4BAADQsSyBTGSMP4oQzps9jMU/AAAAP24AAAAAAAAAAVkKAABOAQAAkCRPz/fY1T/yD1mQETvrPwAAAD8AAAAAAAAAAAFaCgAATgEAAIi3tXJcvNU/Rug2CGj76j8AAAA/LgAAAAAAAAABWwoAAE4BAACIt7VyXLzVP0boNgho++o/AAAAPy4AAAAAAAAAAVwKAABOAQAAiLe1cly81T9G6DYIaPvqPwAAAD8uAAAAAAAAAAFdCgAATgEAAIi3tXJcvNU/Rug2CGj76j8AAAA/PgAAAAAAAAABXgoAAE4BAACIt7VyXLzVP0boNgho++o/AAAAPz4AAAAAAAAAAV8KAABOAQAAiLe1cly81T9G6DYIaPvqPwAAAD8+AAAAAAAAAAFgCgAATgEAAIi3tXJcvNU/Rug2CGj76j8AAAA/PgAAAAAAAAABYQoAAE4BAACIt7VyXLzVP0boNgho++o/AAAAP00AAAAAAAAAAWIKAABOAQAAiLe1cly81T9G6DYIaPvqPwAAAD9NAAAAAAAAAAFjCgAATgEAAIi3tXJcvNU/Rug2CGj76j8AAAA/TQAAAAAAAAABZAoAAE4BAACIt7VyXLzVP0boNgho++o/AAAAP00AAAAAAAAAAWUKAABOAQAAiLe1cly81T9G6DYIaPvqPwAAAD9tAAAAAAAAAAFmCgAATgEAAMIw6U5oj9U/8g9ZkBE76z8AAAA/jAAAAAAAAAABZwoAAE4BAADCMOlOaI/VP6yIn3hIQ+s/AAAAP5wAAAAAAAAAAWgKAABOAQAAwjDpTmiP1T+Wn/cajU3rPwAAAD+cAAAAAAAAAAFpCgAATgEAADpkT90ZsNU/InosSbZT6z8AAAA/uwAAAAAAAAABagoAAE4BAADUChwIn8jVP2rNp18WYus/AAAAP7sAAAAAAAAAAWsKAABOAQAA/uobAQ7d1T/gvjQwhHLrPwAAAD+7AAAAAAAAAAFsCgAATgEAACrLG/p88dU/WLDBAPKC6z8AAAA/2gAAAAAAAAABbQoAAE4BAADCcegkAgrWP0LHGaM2jes/AAAAP9oAAAAAAAAAAW4KAABOAQAA7lHoHXEe1j+eAz0XUpHrPwAAAD/aAAAAAAAAAAFvCgAATgEAABgy6BbgMtY/iBqVuZab6z8AAAA/+QAAAAAAAAABcAoAAE4BAADUSxveOEPWP0ST26HNo+s/AAAAP/kAAAAAAAAAAXEKAABOAQAAjmVOpZFT1j+gz/4V6afrPwAAAD8JAQAAAAAAAAFyCgAATgEAANy4tDrUX9Y//gsiigSs6z8AAAA/CQEAAAAAAAABcwoAAE4BAAC8RU6eAGjWP7qEaHI7tOs/AAAAPwkBAAAAAAAAAXQKAABOAQAACJm0M0N01j+km8AUgL7rPwAAAD8ZAQAAAAAAAAF1CgAATgEAAMKy5/qbhNY/YBQH/bbG6z8AAAA/GQEAAAAAAAABdgoAAE4BAAB+zBrC9JTWPxyNTeXtzus/AAAAPygBAAAAAAAAAXcKAABOAQAAGHPn7Hmt1j+oZ4ITF9XrPwAAAD8oAQAAAAAAAAF4CgAATgEAAERT5+XowdY/YuDI+03d6z8AAAA/RwEAAAAAAAABeQoAAE4BAAAAbRqtQdLWP0z3IJ6S5+s/AAAAP0cBAAAAAAAAAXoKAABOAQAAuoZNdJri1j/a0VXMu+3rPwAAAD9XAQAAAAAAAAF7CgAATgEAAHaggDvz8tY/lEqctPL16z8AAAA/ZwEAAAAAAAABfAoAAE4BAACggIA0YgfXP67/BRFFAuw/AAAAP2cBAAAAAAAAAX0KAABOAQAA7tPmyaQT1z+YFl6ziQzsPwAAAD9nAQAAAAAAAAF+CgAATgEAAIh6s/QpLNc/9FKBJ6UQ7D8AAAA/hgEAAAAAAAABfwoAAE4BAADUzRmKbDjXP1KPpJvAFOw/AAAAP4YBAAAAAAAAAYAKAABOAQAAIiGAH69E1z9qRA74EiHsPwAAAD+GAQAAAAAAAAGBCgAATgEAAN46s+YHVdc/Jr1U4Ekp7D8AAAA/pQEAAAAAAAABggoAAE4BAAAGG7PfdmnXP+A1m8iAMew/AAAAP6UBAAAAAAAAAYMKAABOAQAAMvuy2OV91z9WJyiZ7kHsPwAAAD/EAQAAAAAAAAGECgAATgEAAKouGWeXntc/cNyR9UBO7D8AAAA/xAEAAAAAAAABhQoAAE4BAABE1eWRHLfXP1jz6ZeFWOw/AAAAP8QBAAAAAAAAAYYKAABOAQAAbLXliovL1z90qFP012TsPwAAAD/UAQAAAAAAAAGHCgAATgEAAApcsrUQ5Nc/Xr+rlhxv7D8AAAA/1AEAAAAAAAABiAoAAE4BAAB+jxhEwgTYPxo48n5Td+w/AAAAP/MBAAAAAAAAAYkKAABOAQAA+MJ+0nMl2D+kEietfH3sPwAAAD/zAQAAAAAAAAGKCgAATgEAAN68sZI7Stg/7mWiw9yL7D8AAAA/8wEAAAAAAAABiwoAAE4BAAA0fbGEGXPYP2JXL5RKnOw/AAAAPxMCAAAAAAAAAYwKAABOAQAAiD2xdveb2D/aSLxkuKzsPwAAAD8TAgAAAAAAAAGNCgAATgEAAABxFwWpvNg/IJw3exi77D8AAAA/EwIAAAAAAAABjgoAAE4BAAB2pH2TWt3YP2jvspF4yew/AAAAP0ACAAAAAAAAAY8KAABOAQAAXp6wUyIC2T/0yee/oc/sPwAAAD9AAgAAAAAAAAGQCgAATgEAAPhEfX6nGtk/DH9RHPTb7D8AAAA/QAIAAAAAAAABkQoAAE4BAACS60mpLDPZP5hZhkod4uw/AAAAP08CAAAAAAAAAZIKAABOAQAAKpIW1LFL2T8mNLt4RujsPwAAAD9PAgAAAAAAAAGTCgAATgEAAKLFfGJjbNk/cIc2j6b27D8AAAA/bwIAAAAAAAABlAoAAE4BAAA8bEmN6ITZPyoAfXfd/uw/AAAAP28CAAAAAAAAAZUKAABOAQAA1hIWuG2d2T+22rGlBgXtPwAAAD9vAgAAAAAAAAGWCgAATgEAAN5/rxQJutk/oPEJSEsP7T8AAAA/jgIAAAAAAAABlwoAAE4BAAB4Jnw/jtLZPyzMPnZ0Fe0/AAAAP44CAAAAAAAAAZgKAABOAQAAEM1IahPr2T8W45YYuR/tPwAAAD+OAgAAAAAAAAGZCgAATgEAAMzmezFs+9k/FuOWGLkf7T8AAAA/rQIAAAAAAAABmgoAAE4BAABmjUhc8RPaPwD67rr9Ke0/AAAAP60CAAAAAAAAAZsKAABOAQAAkm1IVWAo2j/qEEddQjTtPwAAAD+tAgAAAAAAAAGcCgAATgEAAAqhruMRSdo/dut7i2s67T8AAAA/zAIAAAAAAAABnQoAAE4BAAAyga7cgF3aP3bre4trOu0/AAAAP8wCAAAAAAAAAZ4KAABOAQAAqrQUazJ+2j+miY1FeTztPwAAAD/MAgAAAAAAAAGfCgAATgEAACLoevnjnto/YALULbBE7T8AAAA/3AIAAAAAAAABoAoAAE4BAAAsVRRWf7vaP74+96HLSO0/AAAAP9wCAAAAAAAAAaEKAABOAQAAxPvggATU2j96tz2KAlHtPwAAAD/7AgAAAAAAAAGiCgAATgEAAM5oet2f8No/BJJyuCtX7T8AAAA/+wIAAAAAAAABowoAAE4BAAD4SHrWDgXbPzQwhHI5We0/AAAAP/sCAAAAAAAAAaQKAABOAQAAJCl6z30Z2z/ACrmgYl/tPwAAAD8bAwAAAAAAAAGlCgAATgEAAL7PRvoCMts/7qjKWnBh7T8AAAA/GwMAAAAAAAABpgoAAE4BAAA0A62ItFLbP3yD/4iZZ+0/AAAAPxsDAAAAAAAAAacKAABOAQAAzql5szlr2z+qIRFDp2ntPwAAAD86AwAAAAAAAAGoCgAATgEAAGhQRt6+g9s/wtZ6n/l17T8AAAA/OgMAAAAAAAABqQoAAE4BAAAianmlF5TbP6zt0kE+gO0/AAAAPzoDAAAAAAAAAaoKAABOAQAAvBBG0Jys2z8KKva1WYTtPwAAAD9JAwAAAAAAAAGrCgAATgEAADRErF5Ozds/rO3SQT6A7T8AAAA/SQMAAAAAAAABrAoAAE4BAACsdxLt/+3bP5YEK+SCiu0/AAAAP2kDAAAAAAAAAa0KAABOAQAARh7fF4UG3D9UfXHMuZLtPwAAAD9pAwAAAAAAAAGuCgAATgEAAEyLeHQgI9w/PpTJbv6c7T8AAAA/aQMAAAAAAAABrwoAAE4BAAAIpas7eTPcPyirIRFDp+0/AAAAP4gDAAAAAAAAAbAKAABOAQAANoWrNOhH3D+0hVY/bK3tPwAAAD+IAwAAAAAAAAGxCgAATgEAADzyRJGDZNw/QGCLbZWz7T8AAAA/iAMAAAAAAAABsgoAAE4BAABGX97tHoHcP1gV9cnnv+0/AAAAP6cDAAAAAAAAAbMKAABOAQAAvpJEfNCh3D8UjjuyHsjtPwAAAD+nAwAAAAAAAAG0CgAATgEAAMT/3dhrvtw/cspeJjrM7T8AAAA/pwMAAAAAAAABtQoAAE4BAADw393R2tLcPyxDpQ5x1O0/AAAAP7cDAAAAAAAAAbYKAABOAQAAioaq/F/r3D9a4bbIftbtPwAAAD+3AwAAAAAAAAG3CgAATgEAAHCA3bwnEN0/WuG2yH7W7T8AAAA/1gMAAAAAAAABuAoAAE4BAADos0NL2TDdP0T4DmvD4O0/AAAAP9YDAAAAAAAAAbkKAABOAQAAgFoQdl5J3T/S0kOZ7ObtPwAAAD/WAwAAAAAAAAG6CgAATgEAANYaEGg8ct0/jEuKgSPv7T8AAAA/9QMAAAAAAAABuwoAAE4BAABMTnb27ZLdP9SeBZiD/e0/AAAAP/UDAAAAAAAAAbwKAABOAQAA5vRCIXOr3T/sU2/01QnuPwAAAD/1AwAAAAAAAAG9CgAATgEAAPBh3H0OyN0/1mrHlhoU7j8AAAA/BQQAAAAAAAABvgoAAE4BAABolUIMwOjdPx6+Qq16Iu4/AAAAPwUEAAAAAAAAAb8KAABOAQAAcgLcaFsF3j+smHfboyjuPwAAAD8kBAAAAAAAAAHACgAATgEAACwcDzC0Fd4/CtWaT78s7j8AAAA/JAQAAAAAAAABwQoAAE4BAAA0iaiMTzLeP2gRvsPaMO4/AAAAPzQEAAAAAAAAAcIKAABOAQAAYGmohb5G3j9SKBZmHzvuPwAAAD80BAAAAAAAAAHDCgAATgEAAIpJqH4tW94/mHuRfH9J7j8AAAA/QwQAAAAAAAABxAoAAE4BAAAk8HSpsnPePyZWxqqoT+4/AAAAP0MEAAAAAAAAAcUKAABOAQAALl0OBk6Q3j+wMPvY0VXuPwAAAD9jBAAAAAAAAAHGCgAATgEAAMYD2zDTqN4/yuVkNSRi7j8AAAA/YwQAAAAAAAABxwoAAE4BAADOcHSNbsXeP4Reqx1bau4/AAAAP2MEAAAAAAAAAcgKAABOAQAAaBdBuPPd3j/MsSY0u3juPwAAAD+CBAAAAAAAAAHJCgAATgEAAN5Kp0al/t4/hiptHPKA7j8AAAA/ggQAAAAAAAABygoAAE4BAADot0CjQBvfP/4b+uxfke4/AAAAP4IEAAAAAAAAAcsKAABOAQAArD4NxzRI3z/oMlKPpJvuPwAAAD+hBAAAAAAAAAHMCgAATgEAAJQ4QIf8bN8/0kmqMeml7j8AAAA/oQQAAAAAAAABzQoAAE4BAAAKbKYVro3fP7xgAtQtsO4/AAAAP6EEAAAAAAAAAc4KAABOAQAAEtk/ckmq3z+md1p2crruPwAAAD+xBAAAAAAAAAHPCgAATgEAAIoMpgD7yt8/ko6yGLfE7j8AAAA/sQQAAAAAAAAB0AoAAE4BAAACQAyPrOvfP6pDHHUJ0e4/AAAAP9AEAAAAAAAAAdEKAABOAQAAvTm5Di8G4D9kvGJdQNnuPwAAAD/QBAAAAAAAAAHSCgAATgEAALC20u6SGOA/fnHMuZLl7j8AAAA/0AQAAAAAAAAB0woAAE4BAAA0bR+d4CbgP2iIJFzX7+4/AAAAP+8EAAAAAAAAAdQKAABOAQAAgsCFMiMz4D8iAWtEDvjuPwAAAD/vBAAAAAAAAAHVCgAATgEAADzauPl7Q+A/gD2OuCn87j8AAAA/7wQAAAAAAAAB1goAAE4BAAD48+vA1FPgP2pU5lpuBu8/AAAAPw8FAAAAAAAAAdcKAABOAQAAtQ0fiC1k4D9Uaz79shDvPwAAAD8PBQAAAAAAAAHYCgAATgEAAHEnUk+GdOA/mr65ExMf7z8AAAA/DwUAAAAAAAAB2QoAAE4BAAAsQYUW34TgP1Y3APxJJ+8/AAAAPx4FAAAAAAAAAdoKAABOAQAA6Fq43TeV4D8SsEbkgC/vPwAAAD8eBQAAAAAAAAHbCgAATgEAADWuHnN6oeA/zCiNzLc37z8AAAA/PQUAAAAAAAAB3AoAAE4BAABgjh5s6bXgP/zGnobFOe8/AAAAPz0FAAAAAAAAAd0KAABOAQAA5ERrGjfE4D9YA8L64D3vPwAAAD89BQAAAAAAAAHeCgAATgEAAJ9enuGP1OA/FHwI4xdG7z8AAAA/XQUAAAAAAAAB3woAAE4BAABbeNGo6OTgP0IaGp0lSO8/AAAAP10FAAAAAAAAAeAKAABOAQAAhljRoVf54D8UfAjjF0bvPwAAAD9dBQAAAAAAAAHhCgAATgEAALA40ZrGDeE//pJghVxQ7z8AAAA/fAUAAAAAAAAB4goAAE4BAAAnbDcpeC7hP7oLp22TWO8/AAAAP3wFAAAAAAAAAeMKAABOAQAAwhIEVP1G4T92hO1VymDvPwAAAD98BQAAAAAAAAHkCgAATgEAAJMct5eNYeE/MP0zPgFp7z8AAAA/mwUAAAAAAAAB5QoAAE4BAABPNupe5nHhP0iynZpTde8/AAAAP5sFAAAAAAAAAeYKAABOAQAAQbMDP0qE4T9Isp2aU3XvPwAAAD+bBQAAAAAAAAHnCgAATgEAAGyTAzi5mOE/qO7ADm957z8AAAA/qwUAAAAAAAAB6AoAAE4BAACYcwMxKK3hPwQr5IKKfe8/AAAAP6sFAAAAAAAAAekKAABOAQAAw1MDKpfB4T8yyfU8mH/vPwAAAD/KBQAAAAAAAAHqCgAATgEAALXQHAr70+E/kgUZsbOD7z8AAAA/ygUAAAAAAAAB6woAAE4BAADgsBwDaujhPxzgTd/cie8/AAAAP8oFAAAAAAAAAewKAABOAQAA0y0248364T8G96WBIZTvPwAAAD/pBQAAAAAAAAHtCgAATgEAAP4NNtw8D+I/wm/saVic7z8AAAA/6QUAAAAAAAAB7goAAE4BAABgURzutiXiP1BKIZiBou8/AAAAP+kFAAAAAAAAAe8KAABOAQAAaL61SlJC4j86YXk6xqzvPwAAAD8JBgAAAAAAAAHwCgAATgEAAHErT6ftXuI/OmF5Osas7z8AAAA/CQYAAAAAAAAB8QoAAE4BAADTbjW5Z3XiP5adnK7hsO8/AAAAPwkGAAAAAAAAAfIKAABOAQAAbhUC5OyN4j+WnZyu4bDvPwAAAD8YBgAAAAAAAAHzCgAATgEAAJj1Ad1bouI/xDuuaO+y7z8AAAA/GAYAAAAAAAAB9AoAAE4BAAAynM4H4briP8Q7rmjvsu8/AAAAPzcGAAAAAAAAAfUKAABOAQAAOgloZHzX4j/EO65o77LvPwAAAD83BgAAAAAAAAH2CgAATgEAAJxMTnb27eI/xDuuaO+y7z8AAAA/NwYAAAAAAAAB9woAAE4BAADGLE5vZQLjPyJ40dwKt+8/AAAAP0sGAAAAAAAAAfgKAABOAQAAYdMamuoa4z8ieNHcCrfvPwAAAD9LBgAAAAAAAAH5CgAATgEAADHdzd16NeM/xDuuaO+y7z8AAAA/SwYAAAAAAAAB+goAAE4BAADLg5oIAE7jP5adnK7hsO8/AAAAP2oGAAAAAAAAAfsKAABOAQAADFQafqZs4z/EO65o77LvPwAAAD9qBgAAAAAAAAH8CgAATgEAAEskmvNMi+M/InjR3Aq37z8AAAA/agYAAAAAAAAB/QoAAE4BAAAdLk033aXjP8Q7rmjvsu8/AAAAP4kGAAAAAAAAAf4KAABOAQAAJZvmk3jC4z/EO65o77LvPwAAAD+JBgAAAAAAAAH/CgAATgEAAPWkmdcI3eM/lp2cruGw7z8AAAA/iQYAAAAAAAABAAsAAE4BAAClO+Z+xf/jP8Q7rmjvsu8/AAAAP6gGAAAAAAAAAQELAABOAQAAP+KyqUoY5D+WnZyu4bDvPwAAAD+oBgAAAAAAAAECCwAATgEAANiIf9TPMOQ/lp2cruGw7z8AAAA/qAYAAAAAAAABAwsAAE4BAAA6zGXmSUfkP9okVsaqqO8/AAAAP7gGAAAAAAAAAQQLAABOAQAA1HIyEc9f5D/aJFbGqqjvPwAAAD+4BgAAAAAAAAEFCwAATgEAAG0Z/ztUeOQ/rIZEDJ2m7z8AAAA/1wYAAAAAAAABBgsAAE4BAAA/I7J/5JLkPzpheTrGrO8/AAAAP9cGAAAAAAAAAQcLAABOAQAAEC1lw3St5D+WnZyu4bDvPwAAAD/XBgAAAAAAAAEICwAATgEAAFH95DgbzOQ/OmF5Osas7z8AAAA/9wYAAAAAAAABCQsAAE4BAABZan6VtujkP9okVsaqqO8/AAAAP/cGAAAAAAAAAQoLAABOAQAAKnQx2UYD5T9+6DJSj6TvPwAAAD/3BgAAAAAAAAELCwAATgEAAPp95BzXHeU/8A3+I2ae7z8AAAA/BgcAAAAAAAABDAsAAE4BAACUJLFHXDblP/AN/iNmnu8/AAAAPwYHAAAAAAAAAQ0LAABOAQAA1PQwvQJV5T/wDf4jZp7vPwAAAD8lBwAAAAAAAAEOCwAATgEAAG6b/eeHbeU/ZjPJ9TyY7z8AAAA/JQcAAAAAAAABDwsAAE4BAAAIQsoSDYblP2YzyfU8mO8/AAAAPyUHAAAAAAAAARALAABOAQAAoeiWPZKe5T/Cb+xpWJzvPwAAAD9FBwAAAAAAAAERCwAATgEAAHLySYEiueU/8A3+I2ae7z8AAAA/RQcAAAAAAAABEgsAAE4BAABY7HxB6t3lP1BKIZiBou8/AAAAP0UHAAAAAAAAARMLAABOAQAAmbz8tpD85T/wDf4jZp7vPwAAAD9kBwAAAAAAAAEUCwAATgEAAElTSV5NH+Y/UEohmIGi7z8AAAA/ZAcAAAAAAAABFQsAAE4BAABRwOK66DvmP8Jv7GlYnO8/AAAAP2QHAAAAAAAAARYLAABOAQAAWi18F4RY5j9mM8n1PJjvPwAAAD+DBwAAAAAAAAEXCwAATgEAAAnEyL5Ae+Y/BvelgSGU7z8AAAA/gwcAAAAAAAABGAsAAE4BAACV567JKabmPwb3pYEhlO8/AAAAP4MHAAAAAAAAARkLAABOAQAAfOHhifHK5j8G96WBIZTvPwAAAD+iBwAAAAAAAAEaCwAATgEAACl4LjGu7eY/fBxxU/iN7z8AAAA/ogcAAAAAAAABGwsAAE4BAABrSK6mVAznPxzgTd/cie8/AAAAP6IHAAAAAAAAARwLAABOAQAA4nsUNQYt5z/uQTwlz4fvPwAAAD+yBwAAAAAAAAEdCwAATgEAAFmvesO3Tec/Msn1PJh/7z8AAAA/sgcAAAAAAAABHgsAAE4BAABAqa2Df3LnP0iynZpTde8/AAAAP9EHAAAAAAAAAR8LAABOAQAAJ6PgQ0eX5z8w/TM+AWnvPwAAAD/RBwAAAAAAAAEgCwAATgEAAGdzYLnttec/doTtVcpg7z8AAAA/0QcAAAAAAAABIQsAAE4BAAABGi3kcs7nPywxcj9qUu8/AAAAP+EHAAAAAAAAASILAABOAQAA0SPgJwPp5z9CGhqdJUjvPwAAAD/hBwAAAAAAAAEjCwAATgEAAGvKrFKIAeg/KmWwQNM77z8AAAA/AAgAAAAAAAABJAsAAE4BAACpmizILiDoP4TVEbZXKe8/AAAAPwAIAAAAAAAAASULAABOAQAAswfGJMo86D+wp2FxzhTvPwAAAD8QCAAAAAAAAAEmCwAATgEAALt0X4FlWeg/alTmWm4G7z8AAAA/EAgAAAAAAAABJwsAAE4BAAAduEWT32/oPyIBa0QO+O4/AAAAPx8IAAAAAAAAASgLAABOAQAA78H41m+K6D+sD95zoOfuPwAAAD8fCAAAAAAAAAEpCwAATgEAABmi+M/enug/TtO6/4Tj7j8AAAA/PwgAAAAAAAABKgsAAE4BAAB95d7hWLXoPzYeUaMy1+4/AAAAPz8IAAAAAAAAASsLAABOAQAAhVJ4PvTR6D98pQq7+87uPwAAAD8/CAAAAAAAAAEsCwAATgEAAB/5RGl56ug/ko6yGLfE7j8AAAA/XQgAAAAAAAABLQsAAE4BAAATdl5J3fzoPwS0feqNvu4/AAAAP10IAAAAAAAAAS4LAABOAQAABfN3KUEP6T8YnSVISbTuPwAAAD9dCAAAAAAAAAEvCwAATgEAAGc2Xju7Jek/XiTfXxKs7j8AAAA/fAgAAAAAAAABMAsAAE4BAADJeURNNTzpP0RvdQPAn+4/AAAAP3wIAAAAAAAAATELAABOAQAAYyAReLpU6T9aWB1he5XuPwAAAD98CAAAAAAAAAEyCwAATgEAAMVj94k0a+k/cEHFvjaL7j8AAAA/mwgAAAAAAAABMwsAAE4BAADvQ/eCo3/pP+ZmkJANhe4/AAAAP5sIAAAAAAAAATQLAABOAQAAGyT3exKU6T+GKm0c8oDuPwAAAD+bCAAAAAAAAAE1CwAATgEAAJ3aQypgouk/nBMVeq127j8AAAA/qwgAAAAAAAABNgsAAE4BAACRV10KxLTpP1bAmWNNaO4/AAAAP6sIAAAAAAAAATcLAABOAQAAhdR26ifH6T8ObR5N7VnuPwAAAD/KCAAAAAAAAAE4CwAATgEAAK+0duOW2+k/9re08JpN7j8AAAA/yggAAAAAAAABOQsAAE4BAAA1a8OR5OnpP94CS5RIQe4/AAAAP8oIAAAAAAAAAToLAABOAQAAX0vDilP+6T9oEb7D2jDuPwAAAD/qCAAAAAAAAAE7CwAATgEAAFHI3Gq3EOo/wIEfOV8e7j8AAAA/6ggAAAAAAAABPAsAAE4BAAB7qNxjJiXqP0qQkmjxDe4/AAAAP+oIAAAAAAAAAT0LAABOAQAAbyX2Q4o36j8CPRdSkf/tPwAAAD8JCQAAAAAAAAE+CwAATgEAAPXbQvLXReo/6oet9T7z7T8AAAA/CQkAAAAAAAABPwsAAE4BAAB5ko+gJVTqP16teMcV7e0/AAAAPwkJAAAAAAAAAUALAABOAQAAxeX1NWhg6j+iNDLf3uTtPwAAAD8YCQAAAAAAAAFBCwAATgEAABM5XMuqbOo/WuG2yH7W7T8AAAA/GAkAAAAAAAABQgsAAE4BAABfjMJg7XjqP3LKXiY6zO0/AAAAPzgJAAAAAAAAAUMLAABOAQAAq98o9i+F6j+IswaE9cHtPwAAAD84CQAAAAAAAAFECwAATgEAADGWdaR9k+o/KnfjD9q97T8AAAA/OAkAAAAAAAABRQsAAE4BAACzTMJSy6HqP27+nCejte0/AAAAP1cJAAAAAAAAAUYLAABOAQAAb2b1GSSy6j+0hVY/bK3tPwAAAD9XCQAAAAAAAAFHCwAATgEAAC2AKOF8wuo/PpTJbv6c7T8AAAA/VwkAAAAAAAABSAsAAE4BAACxNnWPytDqP5YEK+SCiu0/AAAAP3YJAAAAAAAAAUkLAABOAQAAbVCoViPh6j8KKva1WYTtPwAAAD92CQAAAAAAAAFKCwAATgEAAEvdQbpP6eo/ULGvzSJ87T8AAAA/dgkAAAAAAAABSwsAAE4BAACXMKhPkvXqP8LWep/5de0/AAAAP4YJAAAAAAAAAUwLAABOAQAA44MO5dQB6z+UOGnl63PtPwAAAD+GCQAAAAAAAAFNCwAATgEAAPlzjmEMDOs/NvxFcdBv7T8AAAA/pQkAAAAAAAABTgsAAE4BAAB9KtsPWhrrP6ohEUOnae0/AAAAP6UJAAAAAAAAAU8LAABOAQAAy31BpZwm6z/ACrmgYl/tPwAAAD+lCQAAAAAAAAFQCwAATgEAABfRpzrfMus/Ys6VLEdb7T8AAAA/xAkAAAAAAAABUQsAAE4BAAD1XUGeCzvrP6hVT0QQU+0/AAAAP8QJAAAAAAAAAVILAABOAQAA0+raAThD6z8cexoW50ztPwAAAD/ECQAAAAAAAAFTCwAATgEAAOfaWn5vTes/vj73octI7T8AAAA/5AkAAAAAAAABVAsAAE4BAADFZ/Thm1XrP9Qnn/+GPu0/AAAAP+QJAAAAAAAAAVULAABOAQAA21d0XtNf6z/qEEddQjTtPwAAAD/kCQAAAAAAAAFWCwAATgEAALnkDcL/Z+s/APruuv0p7T8AAAA/AwoAAAAAAAABVwsAAE4BAADP1I0+N3LrP6K9y0biJe0/AAAAPwMKAAAAAAAAAVgLAABOAQAAq2EnomN66z+KCGLqjxntPwAAAD8DCgAAAAAAAAFZCwAATgEAAMFRpx6bhOs/RLXm0y8L7T8AAAA/EgoAAAAAAAABWgsAAE4BAAAxGHRQsYjrP4g8oOv4Au0/AAAAPxIKAAAAAAAAAVsLAABOAQAAn95AgseM6z/6YWu9z/zsPwAAAD8SCgAAAAAAAAFcCwAATgEAAEUI9Mzokus/EEsTG4vy7D8AAAA/MgoAAAAAAAABXQsAAE4BAAB9a9rl85TrP7IO8KZv7uw/AAAAPzIKAAAAAAAAAV4LAABOAQAA7TGnFwqZ6z8mNLt4RujsPwAAAD8yCgAAAAAAAAFfCwAATgEAAO0xpxcKmes/9pWpvjjm7D8AAAA/QQoAAAAAAAABYAsAAE4BAABb+HNJIJ3rPwx/URz02+w/AAAAP1EKAAAAAAAAAWELAABOAQAAAyInlEGj6z9SBgs0vdPsPwAAAD9RCgAAAAAAAAFiCwAATgEAAAMiJ5RBo+s/xivWBZTN7D8AAAA/bgoAAAAAAAABYwsAAE4BAACpS9reYqnrPzpRoddqx+w/AAAAP24KAAAAAAAAAWQLAABOAQAAT3WNKYSv6z8Ks48dXcXsPwAAAD9uCgAAAAAAAAFlCwAATgEAAPWeQHSltes/ftha7zO/7D8AAAA/fgoAAAAAAAABZgsAAE4BAAArAieNsLfrP2Yj8ZLhsuw/AAAAP34KAAAAAAAAAWcLAABOAQAAncjzvsa76z+qqqqqqqrsPwAAAD+dCgAAAAAAAAFoCwAATgEAAAuPwPDcv+s/YlcvlEqc7D8AAAA/nQoAAAAAAAABaQsAAE4BAADnG1pUCcjrPxwEtH3qjew/AAAAP50KAAAAAAAAAWoLAABOAQAA/Qva0EDS6z92dBXzbnvsPwAAAD+8CgAAAAAAAAFrCwAATgEAABP8WU143Os/AIOIIgFr7D8AAAA/vAoAAAAAAAABbAsAAE4BAACXsqb7xerrP7gvDQyhXOw/AAAAP9wKAAAAAAAAAW0LAABOAQAAHWnzqRP56z+0Y0sNCkbsPwAAAD/cCgAAAAAAAAFuCwAATgEAAGm8WT9WBew/PnK+PJw17D8AAAA/3AoAAAAAAAABbwsAAE4BAAB/rNm7jQ/sP/YeQyY8J+w/AAAAP/sKAAAAAAAAAXALAABOAQAAk5xZOMUZ7D+wy8cP3BjsPwAAAD/7CgAAAAAAAAFxCwAATgEAAHEp85vxIew/9FKBJ6UQ7D8AAAA/+woAAAAAAAABcgsAAE4BAAD13z9KPzDsP9ydF8tSBOw/AAAAPxoLAAAAAAAAAXMLAABOAQAAe5aM+Iw+7D/yhr8oDvrrPwAAAD8aCwAAAAAAAAF0CwAATgEAAI+GDHXESOw/qjNEEq7r6z8AAAA/GgsAAAAAAAABdQsAAE4BAADb2XIKB1XsP2LgyPtN3es/AAAAPyoLAAAAAAAAAXYLAABOAQAA8cnyhj5f7D94yXBZCdPrPwAAAD8qCwAAAAAAAAF3CwAATgEAAK3jJU6Xb+w/Mnb1QqnE6z8AAAA/SQsAAAAAAAABeAsAAE4BAAAvmnL85H3sPy6qM0QSrus/AAAAP0kLAAAAAAAAAXkLAABOAQAADycMYBGG7D9afIP/iJnrPwAAAD9JCwAAAAAAAAF6CwAATgEAAJPdWA5flOw/EikI6SiL6z8AAAA/aAsAAAAAAAABewsAAE4BAADhML+joaDsP26ZaV6teOs/AAAAP2gLAAAAAAAAAXwLAABOAQAA9yA/INmq7D/2p9yNP2jrPwAAAD9oCwAAAAAAAAF9CwAATgEAAJtK8mr6sOw/gLZPvdFX6z8AAAA/eAsAAAAAAAABfgsAAE4BAABBdKW1G7fsP2gB5mB/S+s/AAAAP3gLAAAAAAAAAX8LAABOAQAAHwE/GUi/7D+siJ94SEPrPwAAAD+XCwAAAAAAAAGACwAATgEAAI/HC0tew+w/wnFH1gM56z8AAAA/lwsAAAAAAAABgQsAAE4BAABZZCUyU8HsP5TTNRz2Nus/AAAAP5cLAAAAAAAAAYILAABOAQAAxyryY2nF7D8I+QDuzDDrPwAAAD+2CwAAAAAAAAGDCwAATgEAAB8BPxlIv+w/vqWF12wi6z8AAAA/tgsAAAAAAAABhAsAAE4BAAAfAT8ZSL/sP76lhddsIus/AAAAP7YLAAAAAAAAAYULAABOAQAAHwE/GUi/7D++pYXXbCLrPwAAAD+2CwAAAAAAAAGGCwAATgEAAB8BPxlIv+w/vqWF12wi6z8AAAA/tgsAAAAAAAABhwsAAE4BAACXNKWn+d/sP3SGSMJ1/eo/AAAAPwAAAAAAAAAAAYgLAABOAQAAlzSlp/nf7D90hkjCdf3qPwAAAD8PAAAAAAAAAAGJCwAATgEAAJc0paf53+w/dIZIwnX96j8AAAA/DwAAAAAAAAABigsAAE4BAACXNKWn+d/sP3SGSMJ1/eo/AAAAPy8AAAAAAAAAAYsLAABOAQAAlzSlp/nf7D90hkjCdf3qPwAAAD8vAAAAAAAAAAGMCwAATgEAAJc0paf53+w/dIZIwnX96j8AAAA/LwAAAAAAAAABjQsAAE4BAACXNKWn+d/sP3SGSMJ1/eo/AAAAPy8AAAAAAAAAAY4LAABOAQAALYQlOeSs7D92UgrBDBTrPwAAAD9OAAAAAAAAAAGPCwAATgEAAJPdWA5flOw/MstQqUMc6z8AAAA/TgAAAAAAAAABkAsAAE4BAACt4yVOl2/sP5AHdB1fIOs/AAAAP14AAAAAAAAAAZELAABOAQAAQTOm34E87D/aWu8zvy7rPwAAAD9eAAAAAAAAAAGSCwAATgEAAEdJ86KCDew/wnFH1gM56z8AAAA/fQAAAAAAAAABkwsAAE4BAABLX0Bmg97rP05MfAQtP+s/AAAAP30AAAAAAAAAAZQLAABOAQAAKwInjbC36z84Y9SmcUnrPwAAAD+MAAAAAAAAAAGVCwAATgEAACOVjTAVm+s/Uhg+A8RV6z8AAAA/jAAAAAAAAAABlgsAAE4BAACL7sAFkILrP2rNp18WYus/AAAAP5wAAAAAAAAAAZcLAABOAQAAz9SNPjdy6z9qzadfFmLrPwAAAD+cAAAAAAAAAAGYCwAATgEAALnkDcL/Z+s/9qfcjT9o6z8AAAA/uwAAAAAAAAABmQsAAE4BAAC55A3C/2frP1Tk/wFbbOs/AAAAP7sAAAAAAAAAAZoLAABOAQAAq2EnomN66z+EghG8aG7rPwAAAD+7AAAAAAAAAAGbCwAATgEAAJ/eQILHjOs/JEbuR01q6z8AAAA/2wAAAAAAAAABnAsAAE4BAACTW1piK5/rP8gJy9MxZus/AAAAP9sAAAAAAAAAAZ0LAABOAQAAeVWNIvPD6z+Atk+90VfrPwAAAD/bAAAAAAAAAAGeCwAATgEAAIHCJn+O4Os/InosSbZT6z8AAAA/+gAAAAAAAAABnwsAAE4BAAAdafOpE/nrPzhj1KZxSes/AAAAP/oAAAAAAAAAAaALAABOAQAA14ImcWwJ7D+siJ94SEPrPwAAAD/6AAAAAAAAAAGhCwAATgEAAMv/P1HQG+w/wnFH1gM56z8AAAA/CQEAAAAAAAABogsAAE4BAAAZU6bmEijsP3wezL+jKus/AAAAPwkBAAAAAAAAAaMLAABOAQAAH8A/Q65E7D+QB3QdXyDrPwAAAD8pAQAAAAAAAAGkCwAATgEAALlmDG4zXew/jDuyHsgJ6z8AAAA/KQEAAAAAAAABpQsAAE4BAABTDdmYuHXsP+irE5RM9+o/AAAAPykBAAAAAAAAAaYLAABOAQAAR4ryeByI7D+gWJh97OjqPwAAAD9IAQAAAAAAAAGnCwAATgEAADkHDFmAmuw/KmcLrX7Y6j8AAAA/SAEAAAAAAAABqAsAAE4BAACFWnLuwqbsPxKyoVAszOo/AAAAP0gBAAAAAAAAAakLAABOAQAA063YgwWz7D/4/Df02b/qPwAAAD9nAQAAAAAAAAGqCwAATgEAAHvXi84muew/+Pw39Nm/6j8AAAA/ZwEAAAAAAAABqwsAAE4BAAAfAT8ZSL/sP/j8N/TZv+o/AAAAP2cBAAAAAAAAAawLAABOAQAAWWQlMlPB7D/4/Df02b/qPwAAAD93AQAAAAAAAAGtCwAATgEAAI/HC0tew+w/FH5jT8Pi6j8AAAA/dwEAAAAAAAABrgsAAE4BAAD9jdh8dMfsPxhKJU5a+eo/AAAAP5YBAAAAAAAAAa8LAABOAQAAxyryY2nF7D8ELT/vNRrrPwAAAD+WAQAAAAAAAAGwCwAATgEAAI/HC0tew+w/8g9ZkBE76z8AAAA/lgEAAAAAAAABsQsAAE4BAADHKvJjacXsP2rNp18WYus/AAAAP7UBAAAAAAAAAbILAABOAQAA/Y3YfHTH7D/iivYuG4nrPwAAAD+1AQAAAAAAAAGzCwAATgEAANsacuCgz+w/Rl+doGS66z8AAAA/tQEAAAAAAAABtAsAAE4BAACBRCUrwtXsP5RKnLTy9es/AAAAP9UBAAAAAAAAAbULAABOAQAA8QryXNjZ7D/KTPNqxTvsPwAAAD/VAQAAAAAAAAG2CwAATgEAAJc0paf53+w/pBInrXx97D8AAAA/1QEAAAAAAAABtwsAAE4BAAAF+3HZD+TsPzaF39jTsOw/AAAAP/QBAAAAAAAAAbgLAABOAQAArSQlJDHq7D9SBgs0vdPsPwAAAD/0AQAAAAAAAAG5CwAATgEAAMMUpaBo9Ow/PB1j1gHe7D8AAAA/9AEAAAAAAAABugsAAE4BAADDFKWgaPTsPzwdY9YB3uw/AAAAP/QBAAAAAAAAAbsLAABOAQAAwxSloGj07D88HWPWAd7sPwAAAD8DAgAAAAAAAAG8CwAATgEAAMMUpaBo9Ow/PB1j1gHe7D8AAAA/AwIAAAAAAAABvQsAAE4BAACIMSe6qtCTP2KhVj0RQcw/AAAAPwAAAAAAAAAAAb4LAABOAQAAqGuIMLMilz8G/bbGI2rMPwAAAD8fAAAAAAAAAAG/CwAATgEAAKhriDCzIpc/Bv22xiNqzD8AAAA/HwAAAAAAAAABwAsAAE4BAACoa4gwsyKXPwb9tsYjasw/AAAAPz8AAAAAAAAAAcELAABOAQAAqGuIMLMilz8G/bbGI2rMPwAAAD8/AAAAAAAAAAHCCwAATgEAAKhriDCzIpc/Bv22xiNqzD8AAAA/PwAAAAAAAAABwwsAAE4BAACoa4gwsyKXPwb9tsYjasw/AAAAPz8AAAAAAAAAAcQLAABOAQAAqGuIMLMilz8G/bbGI2rMPwAAAD8/AAAAAAAAAAHFCwAATgEAAKhriDCzIpc/Bv22xiNqzD8AAAA/PwAAAAAAAAABxgsAAE4BAACoa4gwsyKXPwb9tsYjasw/AAAAP14AAAAAAAAAAccLAABOAQAAeDkhanmllz/2Ivn+kmDNPwAAAD9tAAAAAAAAAAHICwAATgEAAJjaTv3kOJs/qq5ggwHkzT8AAAA/jQAAAAAAAAAByQsAAE4BAACI4kitsw2fP5Kkm8AUgM4/AAAAP40AAAAAAAAAAcoLAABOAQAANNxtS6SyoT92mtb9JxzPPwAAAD+cAAAAAAAAAAHLCwAATgEAAKwT0TG9vaM/KiY+gpafzz8AAAA/nAAAAAAAAAABzAsAAE4BAACkfpqmh+mlP0sVdvedFdA/AAAAP6wAAAAAAAAAAc0LAABOAQAADB3KqQM2qD8j26k5VVfQPwAAAD+sAAAAAAAAAAHOCwAATgEAAPyHkx7OYao/uxkkZEOh0D8AAAA/ywAAAAAAAAABzwsAAE4BAAAMJcRZ0gqsP+8bexoW59A/AAAAP8sAAAAAAAAAAdALAABOAQAAtCfC6cFRrT/L4a5czSjRPwAAAD/LAAAAAAAAAAHRCwAATgEAAPyPjc6cNq4/LbZVzhZa0T8AAAA/2wAAAAAAAAAB0gsAAE4BAABE+FizdxuvP9URtlcpg9E/AAAAP9sAAAAAAAAAAdMLAABOAQAAHMbx7D2erz/D9M/4BKTRPwAAAD/6AAAAAAAAAAHUCwAATgEAAIaY3TAE5bA/ITHzbCCo0T8AAAA/+gAAAAAAAAAB1QsAAE4BAACGmN0wBOWwPyEx82wgqNE/AAAAP/oAAAAAAAAAAdYLAABOAQAAhpjdMATlsD8hMfNsIKjRPwAAAD8ZAQAAAAAAAAHXCwAATgEAAIaY3TAE5bA/ITHzbCCo0T8AAAA/GQEAAAAAAAAB2AsAAE4BAACqzkFPpUyyPwrqlSrs7ss/AAAAPwAAAAAAAAAAAdkLAABOAQAAqs5BT6VMsj8K6pUq7O7LPwAAAD8PAAAAAAAAAAHaCwAATgEAAKrOQU+lTLI/CuqVKuzuyz8AAAA/DwAAAAAAAAAB2wsAAE4BAAC65XaGDhaxP/7Mr8vHD8w/AAAAPy8AAAAAAAAAAdwLAABOAQAAHv6qhe+CsD/+zK/Lxw/MPwAAAD8vAAAAAAAAAAHdCwAATgEAALpjeNraILA/YqFWPRFBzD8AAAA/LwAAAAAAAAAB3gsAAE4BAABcKsB5sZiuP65YF1A2k8w/AAAAPz4AAAAAAAAAAd8LAABOAQAATI2PPq3vrD8eXcW82x7NPwAAAD8+AAAAAAAAAAHgCwAATgEAAPyHkx7OYao/IqDtU2/0zT8AAAA/XQAAAAAAAAAB4QsAAE4BAAAMGc1RnEumP6YEqrbMNM8/AAAAP20AAAAAAAAAAeILAABOAQAANNxtS6SyoT/5CFp+3mvQPwAAAD9tAAAAAAAAAAHjCwAATgEAAHg5IWp5pZc/o6finoRq0T8AAAA/bQAAAAAAAAAB5AsAAE4BAABQ2ZsHyMWGP9/sYezqhdI/AAAAP30AAAAAAAAAAeULAABOAQAAUNmbB8jFhj/f7GHs6oXSPwAAAD99AAAAAAAAAAHmCwAATgEAAFDZmwfIxYY/3+xh7OqF0j8AAAA/fQAAAAAAAAAB5wsAAE4BAABQ2ZsHyMWGP9/sYezqhdI/AAAAP5wAAAAAAAAAAegLAABOAQAA7hTmnz6O1z+Kk1a+PvfnPwAAAD8AAAAAAAAAAAHpCwAATgEAAO4U5p8+jtc/ipNWvj735z8AAAA/DwAAAAAAAAAB6gsAAE4BAADuFOafPo7XP4qTVr4+9+c/AAAAPw8AAAAAAAAAAesLAABOAQAA7hTmnz6O1z+Kk1a+PvfnPwAAAD8vAAAAAAAAAAHsCwAATgEAAO4U5p8+jtc/ipNWvj735z8AAAA/LwAAAAAAAAAB7QsAAE4BAADMoX8Da5bXP/RU3JNQrec/AAAAPz4AAAAAAAAAAe4LAABOAQAAqi4ZZ5ee1z8KPoTxC6PnPwAAAD8+AAAAAAAAAAHvCwAATgEAAKouGWeXntc/BnLC8nSM5z8AAAA/TgAAAAAAAAAB8AsAAE4BAAA6aEw1gZrXPzREEq7rd+c/AAAAP04AAAAAAAAAAfELAABOAQAAXNuy0VSS1z8weFCvVGHnPwAAAD9tAAAAAAAAAAHyCwAATgEAAFzbstFUktc//g199q9I5z8AAAA/bQAAAAAAAAAB8wsAAE4BAABc27LRVJLXP/xBu/cYMuc/AAAAP20AAAAAAAAAAfQLAABOAQAAOmhMNYGa1z+GUC4nqyHnPwAAAD99AAAAAAAAAAH1CwAATgEAABj15Zitotc/siJ+4iEN5z8AAAA/jAAAAAAAAAAB9gsAAE4BAABmSEwu8K7XP5ptFIbPAOc/AAAAP4wAAAAAAAAAAfcLAABOAQAAAO8YWXXH1z9+uKopffTmPwAAAD+sAAAAAAAAAAH4CwAATgEAANx7sryhz9c/OGUvEx3m5j8AAAA/rAAAAAAAAAAB+QsAAE4BAAC6CEwgztfXPyCwxbbK2eY/AAAAP6wAAAAAAAAAAfoLAABOAQAAughMIM7X1z9kN3/Ok9HmPwAAAD+7AAAAAAAAAAH7CwAATgEAALoITCDO19c/1lxKoGrL5j8AAAA/uwAAAAAAAAAB/AsAAE4BAAAozxhS5NvXP0yCFXJBxeY/AAAAP7sAAAAAAAAAAf0LAABOAQAAKM8YUuTb1z+QCc+JCr3mPwAAAD/aAAAAAAAAAAH+CwAATgEAACjPGFLk29c/BC+aW+G25j8AAAA/2gAAAAAAAAAB/wsAAE4BAAAKXLK1EOTXP9SQiKHTtOY/AAAAP9oAAAAAAAAAAQAMAABOAQAA5OhLGT3s1z94VGUtuLDmPwAAAD/qAAAAAAAAAAEBDAAATgEAAHYif+cm6Nc/eFRlLbiw5j8AAAA/+gAAAAAAAAABAgwAAE4BAAB2In/nJujXP3hUZS24sOY/AAAAP/oAAAAAAAAAAQMMAABOAQAAdiJ/5ybo1z94VGUtuLDmPwAAAD/6AAAAAAAAAAEEDAAATgEAAHYif+cm6Nc/eFRlLbiw5j8AAAA/+gAAAAAAAAABBQwAAE4BAAB2In/nJujXP3hUZS24sOY/AAAAP/oAAAAAAAAAAQYMAABOAQAAdiJ/5ybo1z94VGUtuLDmPwAAAD/6AAAAAAAAAAEHDAAATgEAAHYif+cm6Nc/eFRlLbiw5j8AAAA/CQEAAAAAAAABCAwAAE4BAAB2In/nJujXP3hUZS24sOY/AAAAPwkBAAAAAAAAAQkMAABOAQAAdiJ/5ybo1z94VGUtuLDmPwAAAD8JAQAAAAAAAAEKDAAATgEAAHYif+cm6Nc/eFRlLbiw5j8AAAA/CQEAAAAAAAABCwwAAE4BAAB2In/nJujXP3hUZS24sOY/AAAAPykBAAAAAAAAAQwMAABOAQAASoN+xFFO2D9KpCCkoyzoPwAAAD8AAAAAAAAAAAENDAAATgEAACjPGFLk29c/uv0pd+MP6D8AAAA/DwAAAAAAAAABDgwAAE4BAAAozxhS5NvXP7r9KXfjD+g/AAAAPw8AAAAAAAAAAQ8MAABOAQAAKM8YUuTb1z+6/Sl34w/oPwAAAD8fAAAAAAAAAAEQDAAATgEAACjPGFLk29c/uv0pd+MP6D8AAAA/HwAAAAAAAAABEQwAAE4BAAAozxhS5NvXP7r9KXfjD+g/AAAAPx8AAAAAAAAAARIMAABOAQAAZkhMLvCu1z+C+9LAEMrnPwAAAD8+AAAAAAAAAAETDAAATgEAAGZITC7wrtc/gC8Rwnmz5z8AAAA/PgAAAAAAAAABFAwAAE4BAACSKEwnX8PXP64BYX3wnuc/AAAAP04AAAAAAAAAARUMAABOAQAAbLXliovL1z++HkfcFH7nPwAAAD9OAAAAAAAAAAEWDAAATgEAAE5Cf+6309c/YBZiaWJj5z8AAAA/bQAAAAAAAAABFwwAAE4BAAAKXLK1EOTXP/4NffavSOc/AAAAP30AAAAAAAAAARgMAABOAQAAEMlLEqwA2D+eBZiD/S3nPwAAAD99AAAAAAAAAAEZDAAATgEAAKpvGD0xGdg/4sCPnC8P5z8AAAA/fQAAAAAAAAABGgwAAE4BAABmiUsEiinYP364qil99OY/AAAAP4wAAAAAAAAAARsMAABOAQAAIqN+y+I52D9OTtdw2NvmPwAAAD+MAAAAAAAAAAEcDAAATgEAAHD25GAlRtg/vqfgQxi/5j8AAAA/qwAAAAAAAAABHQwAAE4BAAAsEBgoflbYPwJj2FxKoOY/AAAAP6sAAAAAAAAAAR4MAABOAQAACJ2xi6pe2D9EHtB1fIHmPwAAAD+rAAAAAAAAAAEfDAAATgEAAHhjfr3AYtg/htnHjq5i5j8AAAA/ywAAAAAAAAABIAwAAE4BAAB4Y369wGLYP5j2re3SQeY/AAAAP8sAAAAAAAAAASEMAABOAQAA5ilL79Zm2D9O13DY2xzmPwAAAD/LAAAAAAAAAAEiDAAATgEAAOYpS+/WZtg/1hkiCdf15T8AAAA/2gAAAAAAAAABIwwAAE4BAAB4Y369wGLYPy6+wX/EzOU/AAAAP9oAAAAAAAAAASQMAABOAQAAeGN+vcBi2D8mJj6Clp/lPwAAAD/6AAAAAAAAAAElDAAATgEAAHhjfr3AYtg/UCzMPnZ05T8AAAA/+gAAAAAAAAABJgwAAE4BAADmKUvv1mbYPwYNjyl/T+U/AAAAP/oAAAAAAAAAAScMAABOAQAAVPAXIe1q2D8aKnWIoy7lPwAAAD8ZAQAAAAAAAAEoDAAATgEAADR9sYQZc9g/LEdb58cN5T8AAAA/GQEAAAAAAAABKQwAAE4BAAAQCkvoRXvYP5ygZLoH8eQ/AAAAPxkBAAAAAAAAASoMAABOAQAAXl2xfYiH2D/eW1zTOdLkPwAAAD84AQAAAAAAAAErDAAATgEAAGbKStojpNg/8nhCMl6x5D8AAAA/OAEAAAAAAAABLAwAAE4BAAAi5H2hfLTYP5JwXb+rluQ/AAAAPzgBAAAAAAAAAS0MAABOAQAAAHEXBam82D9gBooGB37kPwAAAD9IAQAAAAAAAAEuDAAATgEAACpRF/4X0dg/Lpy2TWJl5D8AAAA/SAEAAAAAAAABLwwAAE4BAAAK3rBhRNnYP0K5nKyGROQ/AAAAP2cBAAAAAAAAATAMAABOAQAACt6wYUTZ2D9ui+xn/S/kPwAAAD9nAQAAAAAAAAExDAAATgEAAOZqSsVw4dg/yPtN3YEd5D8AAAA/dwEAAAAAAAABMgwAAE4BAADmakrFcOHYP7BG5IAvEeQ/AAAAP3cBAAAAAAAAATMMAABOAQAAxPfjKJ3p2D+CqNLGIQ/kPwAAAD93AQAAAAAAAAE0DAAATgEAAFQxF/eG5dg/gqjSxiEP5D8AAAA/hgEAAAAAAAABNQwAAE4BAABUMRf3huXYP4Ko0sYhD+Q/AAAAP4YBAAAAAAAAATYMAABOAQAAVDEX94bl2D+CqNLGIQ/kPwAAAD+GAQAAAAAAAAE3DAAATgEAAFQxF/eG5dg/gqjSxiEP5D8AAAA/hgEAAAAAAAABOAwAAE4BAABUMRf3huXYP4Ko0sYhD+Q/AAAAP6UBAAAAAAAAATkMAABOAQAAVDEX94bl2D+CqNLGIQ/kPwAAAD+lAQAAAAAAAAE6DAAATgEAAFQxF/eG5dg/gqjSxiEP5D8AAAA/pQEAAAAAAAABOwwAAE4BAABUMRf3huXYP4Ko0sYhD+Q/AAAAP8UBAAAAAAAAATwMAABOAQAAtB2xb2aw2D/Qk9Har0rkPwAAAD/kAQAAAAAAAAE9DAAATgEAALQdsW9msNg/uKopffRU5D8AAAA/5AEAAAAAAAABPgwAAE4BAAC0HbFvZrDYP0SFXqsdW+Q/AAAAP/QBAAAAAAAAAT8MAABOAQAAtB2xb2aw2D9EhV6rHVvkPwAAAD/0AQAAAAAAAAFADAAATgEAAIARF/D1+dg/LND0TstO5D8AAAA/EwIAAAAAAAABQQwAAE4BAAA8K0q3TgrZPxQbi/J4QuQ/AAAAPxMCAAAAAAAAAUIMAABOAQAA+ER9fqca2T+g9b8gokjkPwAAAD8TAgAAAAAAAAFDDAAATgEAANbRFuLTItk/5nx5OGtA5D8AAAA/EwIAAAAAAAABRAwAAE4BAAC0XrBFACvZP1iiRApCOuQ/AAAAPzICAAAAAAAAAUUMAABOAQAAtF6wRQAr2T9YokQKQjrkPwAAAD8yAgAAAAAAAAFGDAAATgEAALResEUAK9k/5nx5OGtA5D8AAAA/MgIAAAAAAAABRwwAAE4BAAC0XrBFACvZPyzQ9E7LTuQ/AAAAP1ECAAAAAAAAAUgMAABOAQAAqvEW6WQO2T9yI3BlK13kPwAAAD9RAgAAAAAAAAFJDAAATgEAADK+sFqz7dg/GLMO8KZv5D8AAAA/cQIAAAAAAAABSgwAAE4BAAC8ikrMAc3YP+zgvjQwhOQ/AAAAP3ECAAAAAAAAAUsMAABOAQAAGnfkROGX2D/aw9jVC6XkPwAAAD9xAgAAAAAAAAFMDAAATgEAAAidsYuqXtg/gh85Xx7O5D8AAAA/gAIAAAAAAAABTQwAAE4BAADM4n7ZBBHYP1gZq6I++eQ/AAAAP4ACAAAAAAAAAU4MAABOAQAAAO8YWXXH1z8uEx3mXiTlPwAAAD+fAgAAAAAAAAFPDAAATgEAAKDBfwr8gdc/NKug44xR5T8AAAA/nwIAAAAAAAABUAwAAE4BAACO50xRxUjXP1AszD52dOU/AAAAP58CAAAAAAAAAVEMAABOAQAAXJqz+7oX1z9srfeZX5flPwAAAD+vAgAAAAAAAAFSDAAATgEAAOZmTW0J99Y/+lPuxh+05T8AAAA/rwIAAAAAAAABUwwAAE4BAAAqTRqmsObWPwAgsMW2yuU/AAAAP84CAAAAAAAAAVQMAABOAQAATMCAQoTe1j8Y1RkiCdflPwAAAD/OAgAAAAAAAAFVDAAATgEAAEzAgEKE3tY/RnMr3BbZ5T8AAAA/zgIAAAAAAAABVgwAAE4BAAC6hk10muLWP3QRPZYk2+U/AAAAP94CAAAAAAAAAVcMAABOAQAABtqzCd3u1j90ET2WJNvlPwAAAD/eAgAAAAAAAAFYDAAATgEAAKCAgDRiB9c/Qqdp3X/C5T8AAAA/7gIAAAAAAAABWQwAAE4BAACq7RmR/SPXP8y13AwSsuU/AAAAPw0DAAAAAAAAAVoMAABOAQAA3jqz5gdV1z+Clp/3Go3lPwAAAD8NAwAAAAAAAAFbDAAATgEAAMY05qbPedc/OHdi4iNo5T8AAAA/DQMAAAAAAAABXAwAAE4BAAAY9eWYraLXP5AbAlkRP+U/AAAAPyoDAAAAAAAAAV0MAABOAQAA3HuyvKHP1z/mv6HP/hXlPwAAAD8qAwAAAAAAAAFeDAAATgEAABDJSxKsANg/QGRBRuzs5D8AAAA/KgMAAAAAAAABXwwAAE4BAADWTxg2oC3YP2pqzwLMweQ/AAAAP0kDAAAAAAAAAWAMAABOAQAAmNbkWZRa2D+ScF2/q5bkPwAAAD9JAwAAAAAAAAFhDAAATgEAAKJDfrYvd9g/vHbre4tr5D8AAAA/SQMAAAAAAAABYgwAAE4BAACIPbF295vYP6D1vyCiSOQ/AAAAP1kDAAAAAAAAAWMMAABOAQAAkKpK05K42D+cKf4hCzLkPwAAAD9ZAwAAAAAAAAFkDAAATgEAAJgX5C8u1dg/KDhxUZ0h5D8AAAA/eAMAAAAAAAABZQwAAE4BAABUMRf3huXYPz4hGa9YF+Q/AAAAP3gDAAAAAAAAAWYMAABOAQAAMr6wWrPt2D8Ogwf1ShXkPwAAAD94AwAAAAAAAAFnDAAATgEAAKKEfYzJ8dg/DoMH9UoV5D8AAAA/iAMAAAAAAAABaAwAAE4BAACAERfw9fnYP7ISpn/GJ+Q/AAAAP5cDAAAAAAAAAWkMAABOAQAAzGR9hTgG2T/mfHk4a0DkPwAAAD+XAwAAAAAAAAFqDAAATgEAAGYLSrC9Htk/0l+T2UZh5D8AAAA/twMAAAAAAAABawwAAE4BAABOBX1whUPZP2TSSwWelOQ/AAAAP7cDAAAAAAAAAWwMAABOAQAAgFIWxo902T9sNpEBY9jkPwAAAD+3AwAAAAAAAAFtDAAATgEAALwMSXg1wtk/LhMd5l4k5T8AAAA/1gMAAAAAAAABbgwAAE4BAABmjUhc8RPaP2YVdJwxauU/AAAAP9YDAAAAAAAAAW8MAABOAQAAGnvhnEiC2j8o8v+ALbblPwAAAD/WAwAAAAAAAAFwDAAATgEAAMT74IAE1No/jsam8nbn5T8AAAA/5gMAAAAAAAABcQwAAE4BAADE++CABNTaP47GpvJ25+U/AAAAP+YDAAAAAAAAAXIMAABOAQAAxPvggATU2j+OxqbyduflPwAAAD/mAwAAAAAAAAFzDAAATgEAAMT74IAE1No/jsam8nbn5T8AAAA/BQQAAAAAAAABdAwAAE4BAAB4OSFqeaWXP+FhbRg8qNc/AAAAPwAAAAAAAAAAAXUMAABOAQAAeDkhanmllz/hYW0YPKjXPwAAAD8gAAAAAAAAAAF2DAAATgEAAHg5IWp5pZc/4WFtGDyo1z8AAAA/IAAAAAAAAAABdwwAAE4BAAB4OSFqeaWXP+FhbRg8qNc/AAAAPyAAAAAAAAAAAXgMAABOAQAAeDkhanmllz/hYW0YPKjXPwAAAD9DAAAAAAAAAAF5DAAATgEAAOjfSh3Exp0/I5TLyWpI2D8AAAA/QwAAAAAAAAABegwAAE4BAAB8QDzYF62gPy3E0sTGotg/AAAAP0MAAAAAAAAAAXsMAABOAQAA1EU4+PY6oz+t5WaQkA3ZPwAAAD9SAAAAAAAAAAF8DAAATgEAACxLNBjWyKU/i0Me0HV82T8AAAA/YgAAAAAAAAABfQwAAE4BAAD0g5bGZneoPykaHPiR89k/AAAAP2IAAAAAAAAAAX4MAABOAQAALFcrIAyIqz+v0zPBiYvaPwAAAD+BAAAAAAAAAAF/DAAATgEAAHTD81xOV64/Y1+bRfgO2z8AAAA/gQAAAAAAAAABgAwAAE4BAAB2fauhMzGwPykI6SiLcds/AAAAP4EAAAAAAAAAAYEMAABOAQAAhpjdMATlsD8BzhxrQrPbPwAAAD+RAAAAAAAAAAGCDAAATgEAAIaY3TAE5bA/Ac4ca0Kz2z8AAAA/kQAAAAAAAAABgwwAAE4BAACGmN0wBOWwPwHOHGtCs9s/AAAAP5EAAAAAAAAAAYQMAABOAQAAhpjdMATlsD8BzhxrQrPbPwAAAD+wAAAAAAAAAAGFDAAATgEAAFSJkuZFBas/Q3k8IRmv2D8AAAA/AAAAAAAAAAABhgwAAE4BAABUiZLmRQWrP0N5PCEZr9g/AAAAPx8AAAAAAAAAAYcMAABOAQAAVImS5kUFqz9DeTwhGa/YPwAAAD8fAAAAAAAAAAGIDAAATgEAAEyFlY7eGqk/gRMX1Rki2T8AAAA/HwAAAAAAAAABiQwAAE4BAAAMGc1RnEumP6X4hyzIiNk/AAAAPy8AAAAAAAAAAYoMAABOAQAABBHToc12oj8tsp/1vyDaPwAAAD8/AAAAAAAAAAGLDAAATgEAAAQR06HNdqI/LbKf9b8g2j8AAAA/PwAAAAAAAAABjAwAAE4BAAAEEdOhzXaiPy2yn/W/INo/AAAAP04AAAAAAAAAAY0MAABOAQAABBHToc12oj8tsp/1vyDaPwAAAD9OAAAAAAAAAAs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38|0.2030001|0.3489999|0.3690002|22.0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794|recordEnd=34481|recordLength=34481|start=794|end=34481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04|14.022|16.023|27.58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7958|recordLength=88026|start=0|end=87958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46962|recordLength=247013|start=0|end=246962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CAAAAAjAAAABwMAAAAAAQAAACAAAAAECUlua0F0b21WMQIAAAAJBAAAAAkFAAAACQYAAAAJBwAAAAkIAAAACQkAAAAJCgAAAAkLAAAACQwAAAAJDQAAAAkOAAAACQ8AAAAJEAAAAAkRAAAACRIAAAAJEwAAAAkUAAAACRUAAAAJFgAAAAkXAAAACRgAAAAJGQAAAAkaAAAACRsAAAAJHAAAAAkdAAAACR4AAAAJHwAAAAkgAAAACSEAAAAJIgAAAAkjAAAABQQAAAANQ2xlYXJDYW52YXNWMQIAAAAJU3RhcnRUaW1lBFR5cGUABBAMQWN0aW9uVHlwZVYxAgAAAAIAAAA9EQAAAAAAAAXc////DEFjdGlvblR5cGVWMQEAAAAHdmFsdWVfXwAIAgAAAAAAAAAFBQAAAAtQZW5TdHJva2VWMQQAAAAKQXR0cmlidXRlcwVUcmFjZQlTdGFydFRpbWUEVHlwZQQEAAQPUGVuQXR0cmlidXRlc1YxAgAAAApJbmtUcmFjZVYxAgAAABAMQWN0aW9uVHlwZVYxAgAAAAIAAAAJJQAAAAkmAAAAP5gAAAAAAAAB2f///9z///8AAAAAAQYAAAAFAAAACSgAAAAJKQAAAB6wAAAAAAAAAdb////c////AAAAAAEHAAAABQAAAAkrAAAACSwAAAAltgAAAAAAAAHT////3P///wAAAAABCAAAAAUAAAAJLgAAAAkvAAAATLwAAAAAAAAB0P///9z///8AAAAAAQkAAAAFAAAACTEAAAAJMgAAAGPvAAAAAAAAAc3////c////AAAAAAEKAAAABQAAAAk0AAAACTUAAAA48wAAAAAAAAHK////3P///wAAAAABCwAAAAUAAAAJNwAAAAk4AAAAAPcAAAAAAAABx////9z///8AAAAAAQwAAAAFAAAACToAAAAJOwAAAAYaAQAAAAAAAcT////c////AAAAAAENAAAABQAAAAk9AAAACT4AAAB0IQEAAAAAAAHB////3P///wAAAAABDgAAAAUAAAAJQAAAAAlBAAAAFCQBAAAAAAABvv///9z///8AAAAAAQ8AAAAFAAAACUMAAAAJRAAAAD8/AQAAAAAAAbv////c////AAAAAAEQAAAABQAAAAlGAAAACUcAAABPQwEAAAAAAAG4////3P///wAAAAABEQAAAAUAAAAJSQAAAAlKAAAAYkUBAAAAAAABtf///9z///8AAAAAARIAAAAFAAAACUwAAAAJTQAAANOVAQAAAAAAAbL////c////AAAAAAETAAAABQAAAAlPAAAACVAAAABdmwEAAAAAAAGv////3P///wAAAAABFAAAAAUAAAAJUgAAAAlTAAAA3wUCAAAAAAABrP///9z///8AAAAAARUAAAAFAAAACVUAAAAJVgAAAEELAgAAAAAAAan////c////AAAAAAEWAAAABQAAAAlYAAAACVkAAAAUZwIAAAAAAAGm////3P///wAAAAABFwAAAAUAAAAJWwAAAAlcAAAA/2oCAAAAAAABo////9z///8AAAAAARgAAAAFAAAACV4AAAAJXwAAAEhuAgAAAAAAAaD////c////AAAAAAEZAAAABQAAAAlhAAAACWIAAACFewIAAAAAAAGd////3P///wAAAAABGgAAAAUAAAAJZAAAAAllAAAA+qACAAAAAAABmv///9z///8AAAAAARsAAAAFAAAACWcAAAAJaAAAAMmlAgAAAAAAAZf////c////AAAAAAEcAAAABQAAAAlqAAAACWsAAACmqAIAAAAAAAGU////3P///wAAAAABHQAAAAUAAAAJbQAAAAluAAAA2dsCAAAAAAABkf///9z///8AAAAAAR4AAAAFAAAACXAAAAAJcQAAAPDfAgAAAAAAAY7////c////AAAAAAEfAAAABQAAAAlzAAAACXQAAADLCgMAAAAAAAGL////3P///wAAAAABIAAAAAUAAAAJdgAAAAl3AAAAyioDAAAAAAABiP///9z///8AAAAAASEAAAAFAAAACXkAAAAJegAAAEswAwAAAAAAAYX////c////AAAAAAEiAAAABQAAAAl8AAAACX0AAAAEWgMAAAAAAAGC////3P///wAAAAABIwAAAAUAAAAJfwAAAAmAAAAATl4DAAAAAAABf////9z///8AAAAABSUAAAAPUGVuQXR0cmlidXRlc1YxCgAAAAdfY29sb3JBB19jb2xvclIHX2NvbG9yRwdfY29sb3JCCkZpdFRvQ3VydmUGSGVpZ2h0Dklnbm9yZVByZXNzdXJlDUlzSGlnaGxpZ2h0ZXIFU2hhcGUFV2lkdGgAAAAAAAAAAAQAAgICAgEGAQEMQnJ1c2hTaGFwZVYxAgAAAAYCAAAA/wCeSQAAAAAAAAAiQAAABX7///8MQnJ1c2hTaGFwZVYxAQAAAAd2YWx1ZV9fAAgCAAAAAQAAAAAAAAAAACJABSYAAAAKSW5rVHJhY2VWMQMAAAANTGlzdGAxK19pdGVtcwxMaXN0YDErX3NpemUPTGlzdGAxK192ZXJzaW9uBAAAGFNoYXJlZC5JbmtpbmcuSW5rUG9pbnRbXQIAAAAICAIAAAAJgwAAAH0AAAB9AAAAASgAAAAlAAAA/wCeSQAAAAAAAAAiQAAAAXz///9+////AQAAAAAAAAAAACJAASkAAAAmAAAACYUAAABuAAAAbgAAAAErAAAAJQAAAP8AnkkAAAAAAAAAIkAAAAF6////fv///wEAAAAAAAAAAAAiQAEsAAAAJgAAAAmHAAAAKwAAACsAAAABLgAAACUAAAD/AJ5JAAAAAAAAACJAAAABeP///37///8BAAAAAAAAAAAAIkABLwAAACYAAAAJiQAAAHoAAAB6AAAAATEAAAAlAAAA/wCeSQAAAAAAAAAiQAAAAXb///9+////AQAAAAAAAAAAACJAATIAAAAmAAAACYsAAABFAAAARQAAAAE0AAAAJQAAAP8AnkkAAAAAAAAAIkAAAAF0////fv///wEAAAAAAAAAAAAiQAE1AAAAJgAAAAmNAAAALAAAACwAAAABNwAAACUAAAD/AJ5JAAAAAAAAACJAAAABcv///37///8BAAAAAAAAAAAAIkABOAAAACYAAAAJjwAAAH8AAAB/AAAAAToAAAAlAAAA/wCeSQAAAAAAAAAiQAAAAXD///9+////AQAAAAAAAAAAACJAATsAAAAmAAAACZEAAACaAAAAmgAAAAE9AAAAJQAAAP8AnkkAAAAAAAAAIkAAAAFu////fv///wEAAAAAAAAAAAAiQAE+AAAAJgAAAAmTAAAAKAAAACgAAAABQAAAACUAAAD/AJ5JAAAAAAAAACJAAAABbP///37///8BAAAAAAAAAAAAIkABQQAAACYAAAAJlQAAAJgAAACYAAAAAUMAAAAlAAAA/wCeSQAAAAAAAAAiQAAAAWr///9+////AQAAAAAAAAAAACJAAUQAAAAmAAAACZcAAABGAAAARgAAAAFGAAAAJQAAAP8AnkkAAAAAAAAAIkAAAAFo////fv///wEAAAAAAAAAAAAiQAFHAAAAJgAAAAmZAAAAHgAAAB4AAAABSQAAACUAAAD/AJ5JAAAAAAAAACJAAAABZv///37///8BAAAAAAAAAAAAIkABSgAAACYAAAAJmwAAAGsAAABrAAAAAUwAAAAlAAAA/wAA/wAAAAAAAAAIQAAAAWT///9+////AQAAAAAAAAAAAAhAAU0AAAAmAAAACZ0AAABNAAAATQAAAAFPAAAAJQAAAP8AAP8AAAAAAAAACEAAAAFi////fv///wEAAAAAAAAAAAAIQAFQAAAAJgAAAAmfAAAAKgAAACoAAAABUgAAACUAAAD/AAD/AAAAAAAAAAhAAAABYP///37///8BAAAAAAAAAAAACEABUwAAACYAAAAJoQAAAFMAAABTAAAAAVUAAAAlAAAA/wAA/wAAAAAAAAAIQAAAAV7///9+////AQAAAAAAAAAAAAhAAVYAAAAmAAAACaMAAAA1AAAANQAAAAFYAAAAJQAAAP8AnkkAAAAAAAAAIkAAAAFc////fv///wEAAAAAAAAAAAAiQAFZAAAAJgAAAAmlAAAASwAAAEsAAAABWwAAACUAAAD/AJ5JAAAAAAAAACJAAAABWv///37///8BAAAAAAAAAAAAIkABXAAAACYAAAAJpwAAACMAAAAjAAAAAV4AAAAlAAAA/wCeSQAAAAAAAAAiQAAAAVj///9+////AQAAAAAAAAAAACJAAV8AAAAmAAAACakAAACPAAAAjwAAAAFhAAAAJQAAAP8AnkkAAAAAAAAAIkAAAAFW////fv///wEAAAAAAAAAAAAiQAFiAAAAJgAAAAmrAAAADAAAAAwAAAABZAAAACUAAAD/AJ5JAAAAAAAAACJAAAABVP///37///8BAAAAAAAAAAAAIkABZQAAACYAAAAJrQAAAF8AAABfAAAAAWcAAAAlAAAA/wCeSQAAAAAAAAAiQAAAAVL///9+////AQAAAAAAAAAAACJAAWgAAAAmAAAACa8AAAApAAAAKQAAAAFqAAAAJQAAAP8AnkkAAAAAAAAAIkAAAAFQ////fv///wEAAAAAAAAAAAAiQAFrAAAAJgAAAAmxAAAAiwAAAIsAAAABbQAAACUAAAD/AAD/AAAAAAAAAAhAAAABTv///37///8BAAAAAAAAAAAACEABbgAAACYAAAAJswAAAEwAAABMAAAAAXAAAAAlAAAA/wAA/wAAAAAAAAAIQAAAAUz///9+////AQAAAAAAAAAAAAhAAXEAAAAmAAAACbUAAAAvAAAALwAAAAFzAAAAJQAAAP8AAP8AAAAAAAAACEAAAAFK////fv///wEAAAAAAAAAAAAIQAF0AAAAJgAAAAm3AAAAhAAAAIQAAAABdgAAACUAAAD/AAD/AAAAAAAAAAhAAAABSP///37///8BAAAAAAAAAAAACEABdwAAACYAAAAJuQAAAGAAAABgAAAAAXkAAAAlAAAA/wAA/wAAAAAAAAAIQAAAAUb///9+////AQAAAAAAAAAAAAhAAXoAAAAmAAAACbsAAAAnAAAAJwAAAAF8AAAAJQAAAP8AAP8AAAAAAAAACEAAAAFE////fv///wEAAAAAAAAAAAAIQAF9AAAAJgAAAAm9AAAAPgAAAD4AAAABfwAAACUAAAD/AAD/AAAAAAAAAAhAAAABQv///37///8BAAAAAAAAAAAACEABgAAAACYAAAAJvwAAACkAAAApAAAAB4MAAAAAAQAAAIAAAAAECklua1BvaW50VjEC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0DB4UAAAAAAQAAAIAAAAAECklua1BvaW50VjECAAAACT0BAAAJPgEAAAk/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0SB4cAAAAAAQAAAEAAAAAECklua1BvaW50VjECAAAACasBAAAJrAEAAAmtAQAACa4BAAAJrwEAAAmwAQAACbEBAAAJsgEAAAmzAQAACbQBAAAJtQEAAAm2AQAACbcBAAAJuAEAAAm5AQAACboBAAAJuwEAAAm8AQAACb0BAAAJvgEAAAm/AQAACcABAAAJwQEAAAnCAQAACcMBAAAJxAEAAAnFAQAACcYBAAAJxwEAAAnIAQAACckBAAAJygEAAAnLAQAACcwBAAAJzQEAAAnOAQAACc8BAAAJ0AEAAAnRAQAACdIBAAAJ0wEAAAnUAQAACdUBAAANFQeJAAAAAAEAAACAAAAABApJbmtQb2ludFYxAgA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NBgeLAAAAAAEAAACAAAAABApJbmtQb2ludFYxAgA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07B40AAAAAAQAAAEAAAAAECklua1BvaW50VjECAA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0UB48AAAAAAQAAAIAAAAAECklua1BvaW50VjECAA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KB5EAAAAAAQAAAAABAAAECklua1BvaW50VjECAA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J1AMAAAnVAwAACdYDAAAJ1wMAAAnYAwAACdkDAAANZgeTAAAAAAEAAABAAAAABApJbmtQb2ludFYxAgAAAAnaAwAACdsDAAAJ3AMAAAndAwAACd4DAAAJ3wMAAAngAwAACeEDAAAJ4gMAAAnjAwAACeQDAAAJ5QMAAAnmAwAACecDAAAJ6AMAAAnpAwAACeoDAAAJ6wMAAAnsAwAACe0DAAAJ7gMAAAnvAwAACfADAAAJ8QMAAAnyAwAACfMDAAAJ9AMAAAn1AwAACfYDAAAJ9wMAAAn4AwAACfkDAAAJ+gMAAAn7AwAACfwDAAAJ/QMAAAn+AwAACf8DAAAJAAQAAAkBBAAADRgHlQAAAAABAAAAAAEAAAQKSW5rUG9pbnRWMQIAAAAJAgQAAAkDBAAACQQEAAAJBQQAAAkGBAAACQcEAAAJCAQAAAkJBAAACQoE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CTcEAAAJOAQAAAk5BAAACToEAAAJOwQAAAk8BAAACT0EAAAJPgQAAAk/BAAACUAEAAAJQQQAAAlCBAAACUMEAAAJRAQAAAlFBAAACUYEAAAJRwQAAAlIBAAACUkEAAAJSgQAAAlLBAAACUwEAAAJTQQAAAlOBAAACU8EAAAJUAQAAAlRBAAACVIEAAAJUwQAAAlUBAAACVUEAAAJVgQAAAlXBAAACVgEAAAJWQQAAAlaBAAACVsEAAAJXAQAAAldBAAACV4EAAAJXwQAAAlgBAAACWEEAAAJYgQAAAljBAAACWQEAAAJZQQAAAlmBAAACWcEAAAJaAQAAAlpBAAACWoEAAAJawQAAAlsBAAACW0EAAAJbgQAAAlvBAAACXAEAAAJcQQAAAlyBAAACXMEAAAJdAQAAAl1BAAACXYEAAAJdwQAAAl4BAAACXkEAAAJegQAAAl7BAAACXwEAAAJfQQAAAl+BAAACX8EAAAJgAQAAAmBBAAACYIEAAAJgwQAAAmEBAAACYUEAAAJhgQAAAmHBAAACYgEAAAJiQQAAAmKBAAACYsEAAAJjAQAAAmNBAAACY4EAAAJjwQAAAmQBAAACZEEAAAJkgQAAAmTBAAACZQEAAAJlQQAAAmWBAAACZcEAAAJmAQAAAmZBAAADWgHlwAAAAABAAAAgAAAAAQKSW5rUG9pbnRWMQIAAAAJmgQAAAmbBAAACZwEAAAJnQQAAAmeBAAACZ8EAAAJoAQAAAmhBAAACaIEAAAJowQAAAmkBAAACaUEAAAJpgQAAAmnBAAACagEAAAJqQQAAAmqBAAACasEAAAJrAQAAAmtBAAACa4EAAAJrwQAAAmwBAAACbEEAAAJsgQAAAmzBAAACbQEAAAJtQQAAAm2BAAACbcEAAAJuAQAAAm5BAAACboEAAAJuwQAAAm8BAAACb0EAAAJvgQAAAm/BAAACcAEAAAJwQQAAAnCBAAACcMEAAAJxAQAAAnFBAAACcYEAAAJxwQAAAnIBAAACckEAAAJygQAAAnLBAAACcwEAAAJzQQAAAnOBAAACc8EAAAJ0AQAAAnRBAAACdIEAAAJ0wQAAAnUBAAACdUEAAAJ1gQAAAnXBAAACdgEAAAJ2QQAAAnaBAAACdsEAAAJ3AQAAAndBAAACd4EAAAJ3wQAAA06B5kAAAAAAQAAACAAAAAECklua1BvaW50VjECAAAACeAEAAAJ4QQAAAniBAAACeMEAAAJ5AQAAAnlBAAACeYEAAAJ5wQAAAnoBAAACekEAAAJ6gQAAAnrBAAACewEAAAJ7QQAAAnuBAAACe8EAAAJ8AQAAAnxBAAACfIEAAAJ8wQAAAn0BAAACfUEAAAJ9gQAAAn3BAAACfgEAAAJ+QQAAAn6BAAACfsEAAAJ/AQAAAn9BAAADQIHmwAAAAABAAAAgAAAAAQKSW5rUG9pbnRWMQIAAAAJ/gQAAAn/BAAACQAFAAAJAQUAAAkCBQAACQMFAAAJBAUAAAkFBQAACQYFAAAJBwUAAAkIBQAACQkFAAAJCgUAAAkLBQAACQwFAAAJDQUAAAkOBQAACQ8FAAAJEAUAAAkRBQAACRIFAAAJEwUAAAkUBQAACRUFAAAJFgUAAAkXBQAACRgFAAAJGQUAAAkaBQAACRsFAAAJHAUAAAkdBQAACR4FAAAJHwUAAAkgBQAACSEFAAAJIgUAAAkjBQAACSQFAAAJJQUAAAkmBQAACScFAAAJKAUAAAkpBQAACSoFAAAJKwUAAAksBQAACS0FAAAJLgUAAAkvBQAACTAFAAAJMQUAAAkyBQAACTMFAAAJNAUAAAk1BQAACTYFAAAJNwUAAAk4BQAACTkFAAAJOgUAAAk7BQAACTwFAAAJPQUAAAk+BQAACT8FAAAJQAUAAAlBBQAACUIFAAAJQwUAAAlEBQAACUUFAAAJRgUAAAlHBQAACUgFAAAJSQUAAAlKBQAACUsFAAAJTAUAAAlNBQAACU4FAAAJTwUAAAlQBQAACVEFAAAJUgUAAAlTBQAACVQFAAAJVQUAAAlWBQAACVcFAAAJWAUAAAlZBQAACVoFAAAJWwUAAAlcBQAACV0FAAAJXgUAAAlfBQAACWAFAAAJYQUAAAliBQAACWMFAAAJZAUAAAllBQAACWYFAAAJZwUAAAloBQAADRUHnQAAAAABAAAAgAAAAAQKSW5rUG9pbnRWMQIAAAAJaQUAAAlqBQAACWsFAAAJbAUAAAltBQAACW4FAAAJbwUAAAlwBQAACXEFAAAJcgUAAAlzBQAACXQFAAAJdQUAAAl2BQAACXcFAAAJeAUAAAl5BQAACXoFAAAJewUAAAl8BQAACX0FAAAJfgUAAAl/BQAACYAFAAAJgQUAAAmCBQAACYMFAAAJhAUAAAmFBQAACYYFAAAJhwUAAAmIBQAACYkFAAAJigUAAAmLBQAACYwFAAAJjQUAAAmOBQAACY8FAAAJkAUAAAmRBQAACZIFAAAJkwUAAAmUBQAACZUFAAAJlgUAAAmXBQAACZgFAAAJmQUAAAmaBQAACZsFAAAJnAUAAAmdBQAACZ4FAAAJnwUAAAmgBQAACaEFAAAJogUAAAmjBQAACaQFAAAJpQUAAAmmBQAACacFAAAJqAUAAAmpBQAACaoFAAAJqwUAAAmsBQAACa0FAAAJrgUAAAmvBQAACbAFAAAJsQUAAAmyBQAACbMFAAAJtAUAAAm1BQAADTMHnwAAAAABAAAAQAAAAAQKSW5rUG9pbnRWMQIAAAAJtgUAAAm3BQAACbgFAAAJuQUAAAm6BQAACbsFAAAJvAUAAAm9BQAACb4FAAAJvwUAAAnABQAACcEFAAAJwgUAAAnDBQAACcQFAAAJxQUAAAnGBQAACccFAAAJyAUAAAnJBQAACcoFAAAJywUAAAnMBQAACc0FAAAJzgUAAAnPBQAACdAFAAAJ0QUAAAnSBQAACdMFAAAJ1AUAAAnVBQAACdYFAAAJ1wUAAAnYBQAACdkFAAAJ2gUAAAnbBQAACdwFAAAJ3QUAAAneBQAACd8FAAANFgehAAAAAAEAAACAAAAABApJbmtQb2ludFYxAgAAAAngBQAACeEFAAAJ4gUAAAnjBQAACeQFAAAJ5QUAAAnmBQAACecFAAAJ6AUAAAnpBQAACeoFAAAJ6wUAAAnsBQAACe0FAAAJ7gUAAAnvBQAACfAFAAAJ8QUAAAnyBQAACfMFAAAJ9AUAAAn1BQAACfYFAAAJ9wUAAAn4BQAACfkFAAAJ+gUAAAn7BQAACfwFAAAJ/QUAAAn+BQAACf8FAAAJAAYAAAkBBgAACQIGAAAJAwYAAAkEBgAACQUGAAAJBgYAAAkHBgAACQgGAAAJCQYAAAkKBgAACQsGAAAJDAYAAAkNBgAACQ4GAAAJDwYAAAkQBgAACREGAAAJEgYAAAkTBgAACRQGAAAJFQYAAAkWBgAACRcGAAAJGAYAAAkZBgAACRoGAAAJGwYAAAkcBgAACR0GAAAJHgYAAAkfBgAACSAGAAAJIQYAAAkiBgAACSMGAAAJJAYAAAklBgAACSYGAAAJJwYAAAkoBgAACSkGAAAJKgYAAAkrBgAACSwGAAAJLQYAAAkuBgAACS8GAAAJMAYAAAkxBgAACTIGAAANLQejAAAAAAEAAABAAAAABApJbmtQb2ludFYxAgAAAAkzBgAACTQGAAAJNQYAAAk2BgAACTcGAAAJOAYAAAk5BgAACToGAAAJOwYAAAk8BgAACT0GAAAJPgYAAAk/BgAACUAGAAAJQQYAAAlCBgAACUMGAAAJRAYAAAlFBgAACUYGAAAJRwYAAAlIBgAACUkGAAAJSgYAAAlLBgAACUwGAAAJTQYAAAlOBgAACU8GAAAJUAYAAAlRBgAACVIGAAAJUwYAAAlUBgAACVUGAAAJVgYAAAlXBgAACVgGAAAJWQYAAAlaBgAACVsGAAAJXAYAAAldBgAACV4GAAAJXwYAAAlgBgAACWEGAAAJYgYAAAljBgAACWQGAAAJZQYAAAlmBgAACWcGAAANCwelAAAAAAEAAACAAAAABApJbmtQb2ludFYxAgAAAAloBgAACWkGAAAJagYAAAlrBgAACWwGAAAJbQYAAAluBgAACW8GAAAJcAYAAAlxBgAACXIGAAAJcwYAAAl0BgAACXUGAAAJdgYAAAl3BgAACXgGAAAJeQYAAAl6BgAACXsGAAAJfAYAAAl9BgAACX4GAAAJfwYAAAmABgAACYEGAAAJggYAAAmDBgAACYQGAAAJhQYAAAmGBgAACYcGAAAJiAYAAAmJBgAACYoGAAAJiwYAAAmMBgAACY0GAAAJjgYAAAmPBgAACZAGAAAJkQYAAAmSBgAACZMGAAAJlAYAAAmVBgAACZYGAAAJlwYAAAmYBgAACZkGAAAJmgYAAAmbBgAACZwGAAAJnQYAAAmeBgAACZ8GAAAJoAYAAAmhBgAACaIGAAAJowYAAAmkBgAACaUGAAAJpgYAAAmnBgAACagGAAAJqQYAAAmqBgAACasGAAAJrAYAAAmtBgAACa4GAAAJrwYAAAmwBgAACbEGAAAJsgYAAA01B6cAAAAAAQAAAEAAAAAECklua1BvaW50VjECAAAACbMGAAAJtAYAAAm1BgAACbYGAAAJtwYAAAm4BgAACbkGAAAJugYAAAm7BgAACbwGAAAJvQYAAAm+BgAACb8GAAAJwAYAAAnBBgAACcIGAAAJwwYAAAnEBgAACcUGAAAJxgYAAAnHBgAACcgGAAAJyQYAAAnKBgAACcsGAAAJzAYAAAnNBgAACc4GAAAJzwYAAAnQBgAACdEGAAAJ0gYAAAnTBgAACdQGAAAJ1QYAAA0dB6kAAAAAAQAAAAABAAAECklua1BvaW50VjECAAAACdYGAAAJ1wYAAAnYBgAACdkGAAAJ2gYAAAnbBgAACdwGAAAJ3QYAAAneBgAACd8GAAAJ4AYAAAnhBgAACeIGAAAJ4wYAAAnkBgAACeUGAAAJ5gYAAAnnBgAACegGAAAJ6QYAAAnqBgAACesGAAAJ7AYAAAntBgAACe4GAAAJ7wYAAAnwBgAACfEGAAAJ8gYAAAnzBgAACfQGAAAJ9QYAAAn2BgAACfcGAAAJ+AYAAAn5BgAACfoGAAAJ+wYAAAn8BgAACf0GAAAJ/gYAAAn/BgAACQAHAAAJAQcAAAkCBwAACQMHAAAJBAcAAAkFBwAACQYHAAAJBwcAAAkIBwAACQkHAAAJCgcAAAkLBwAACQwHAAAJDQcAAAkOBwAACQ8HAAAJEAcAAAkRBwAACRIHAAAJEwcAAAkUBwAACRUHAAAJFgcAAAkXBwAACRgHAAAJGQcAAAkaBwAACRsHAAAJHAcAAAkdBwAACR4HAAAJHwcAAAkgBwAACSEHAAAJIgcAAAkjBwAACSQHAAAJJQcAAAkmBwAACScHAAAJKAcAAAkpBwAACSoHAAAJKwcAAAksBwAACS0HAAAJLgcAAAkvBwAACTAHAAAJMQcAAAkyBwAACTMHAAAJNAcAAAk1BwAACTYHAAAJNwcAAAk4BwAACTkHAAAJOgcAAAk7BwAACTwHAAAJPQcAAAk+BwAACT8HAAAJQAcAAAlBBwAACUIHAAAJQwcAAAlEBwAACUUHAAAJRgcAAAlHBwAACUgHAAAJSQcAAAlKBwAACUsHAAAJTAcAAAlNBwAACU4HAAAJTwcAAAlQBwAACVEHAAAJUgcAAAlTBwAACVQHAAAJVQcAAAlWBwAACVcHAAAJWAcAAAlZBwAACVoHAAAJWwcAAAlcBwAACV0HAAAJXgcAAAlfBwAACWAHAAAJYQcAAAliBwAACWMHAAAJZAcAAA1xB6sAAAAAAQAAABAAAAAECklua1BvaW50VjECAAAACWUHAAAJZgcAAAlnBwAACWgHAAAJaQcAAAlqBwAACWsHAAAJbAcAAAltBwAACW4HAAAJbwcAAAlwBwAADQQHrQAAAAABAAAAgAAAAAQKSW5rUG9pbnRWMQIAAAAJcQcAAAlyBwAACXMHAAAJdAcAAAl1BwAACXYHAAAJdwcAAAl4BwAACXkHAAAJegcAAAl7BwAACXwHAAAJfQcAAAl+BwAACX8HAAAJgAcAAAmBBwAACYIHAAAJgwcAAAmEBwAACYUHAAAJhgcAAAmHBwAACYgHAAAJiQcAAAmKBwAACYsHAAAJjAcAAAmNBwAACY4HAAAJjwcAAAmQBwAACZEHAAAJkgcAAAmTBwAACZQHAAAJlQcAAAmWBwAACZcHAAAJmAcAAAmZBwAACZoHAAAJmwcAAAmcBwAACZ0HAAAJngcAAAmfBwAACaAHAAAJoQcAAAmiBwAACaMHAAAJpAcAAAmlBwAACaYHAAAJpwcAAAmoBwAACakHAAAJqgcAAAmrBwAACawHAAAJrQcAAAmuBwAACa8HAAAJsAcAAAmxBwAACbIHAAAJswcAAAm0BwAACbUHAAAJtgcAAAm3BwAACbgHAAAJuQcAAAm6BwAACbsHAAAJvAcAAAm9BwAACb4HAAAJvwcAAAnABwAACcEHAAAJwgcAAAnDBwAACcQHAAAJxQcAAAnGBwAACccHAAAJyAcAAAnJBwAACcoHAAAJywcAAAnMBwAACc0HAAAJzgcAAAnPBwAADSEHrwAAAAABAAAAQAAAAAQKSW5rUG9pbnRWMQIAAAAJ0AcAAAnRBwAACdIHAAAJ0wcAAAnUBwAACdUHAAAJ1gcAAAnXBwAACdgHAAAJ2QcAAAnaBwAACdsHAAAJ3AcAAAndBwAACd4HAAAJ3wcAAAngBwAACeEHAAAJ4gcAAAnjBwAACeQHAAAJ5QcAAAnmBwAACecHAAAJ6AcAAAnpBwAACeoHAAAJ6wcAAAnsBwAACe0HAAAJ7gcAAAnvBwAACfAHAAAJ8QcAAAnyBwAACfMHAAAJ9AcAAAn1BwAACfYHAAAJ9wcAAAn4BwAADRcHsQAAAAABAAAAAAEAAAQKSW5rUG9pbnRWMQIAAAAJ+QcAAAn6BwAACfsHAAAJ/AcAAAn9BwAACf4HAAAJ/wcAAAkACAAACQEIAAAJAggAAAkDCAAACQQIAAAJBQgAAAkGCAAACQcIAAAJCAgAAAkJCAAACQoIAAAJCwgAAAkMCAAACQ0IAAAJDggAAAkPCAAACRAIAAAJEQgAAAkSCAAACRMIAAAJFAgAAAkVCAAACRYIAAAJFwgAAAkYCAAACRkIAAAJGggAAAkbCAAACRwIAAAJHQgAAAkeCAAACR8IAAAJIAgAAAkhCAAACSIIAAAJIwgAAAkkCAAACSUIAAAJJggAAAknCAAACSgIAAAJKQgAAAkqCAAACSsIAAAJLAgAAAktCAAACS4IAAAJLwgAAAkwCAAACTEIAAAJMggAAAkzCAAACTQIAAAJNQgAAAk2CAAACTcIAAAJOAgAAAk5CAAACToIAAAJOwgAAAk8CAAACT0IAAAJPggAAAk/CAAACUAIAAAJQQgAAAlCCAAACUMIAAAJRAgAAAlFCAAACUYIAAAJRwgAAAlICAAACUkIAAAJSggAAAlLCAAACUwIAAAJTQgAAAlOCAAACU8IAAAJUAgAAAlRCAAACVIIAAAJUwgAAAlUCAAACVUIAAAJVggAAAlXCAAACVgIAAAJWQgAAAlaCAAACVsIAAAJXAgAAAldCAAACV4IAAAJXwgAAAlgCAAACWEIAAAJYggAAAljCAAACWQIAAAJZQgAAAlmCAAACWcIAAAJaAgAAAlpCAAACWoIAAAJawgAAAlsCAAACW0IAAAJbggAAAlvCAAACXAIAAAJcQgAAAlyCAAACXMIAAAJdAgAAAl1CAAACXYIAAAJdwgAAAl4CAAACXkIAAAJeggAAAl7CAAACXwIAAAJfQgAAAl+CAAACX8IAAAJgAgAAAmBCAAACYIIAAAJgwgAAA11B7MAAAAAAQAAAIAAAAAECklua1BvaW50VjECAAAACYQIAAAJhQgAAAmGCAAACYcIAAAJiAgAAAmJCAAACYoIAAAJiwgAAAmMCAAACY0IAAAJjggAAAmPCAAACZAIAAAJkQgAAAmSCAAACZMIAAAJlAgAAAmVCAAACZYIAAAJlwgAAAmYCAAACZkIAAAJmggAAAmbCAAACZwIAAAJnQgAAAmeCAAACZ8IAAAJoAgAAAmhCAAACaIIAAAJowgAAAmkCAAACaUIAAAJpggAAAmnCAAACagIAAAJqQgAAAmqCAAACasIAAAJrAgAAAmtCAAACa4IAAAJrwgAAAmwCAAACbEIAAAJsggAAAmzCAAACbQIAAAJtQgAAAm2CAAACbcIAAAJuAgAAAm5CAAACboIAAAJuwgAAAm8CAAACb0IAAAJvggAAAm/CAAACcAIAAAJwQgAAAnCCAAACcMIAAAJxAgAAAnFCAAACcYIAAAJxwgAAAnICAAACckIAAAJyggAAAnLCAAACcwIAAAJzQgAAAnOCAAACc8IAAANNAe1AAAAAAEAAABAAAAABApJbmtQb2ludFYxAgAAAAnQCAAACdEIAAAJ0ggAAAnTCAAACdQIAAAJ1QgAAAnWCAAACdcIAAAJ2AgAAAnZCAAACdoIAAAJ2wgAAAncCAAACd0IAAAJ3ggAAAnfCAAACeAIAAAJ4QgAAAniCAAACeMIAAAJ5AgAAAnlCAAACeYIAAAJ5wgAAAnoCAAACekIAAAJ6ggAAAnrCAAACewIAAAJ7QgAAAnuCAAACe8IAAAJ8AgAAAnxCAAACfIIAAAJ8wgAAAn0CAAACfUIAAAJ9ggAAAn3CAAACfgIAAAJ+QgAAAn6CAAACfsIAAAJ/AgAAAn9CAAACf4IAAANEQe3AAAAAAEAAAAAAQAABApJbmtQb2ludFYxAgAAAAn/CAAACQAJAAAJAQkAAAkCCQAACQMJAAAJBAkAAAkFCQAACQYJAAAJBwkAAAkICQAACQkJAAAJCgkAAAkLCQAACQwJAAAJDQkAAAkOCQAACQ8JAAAJEAkAAAkRCQAACRIJAAAJEwkAAAkUCQAACRUJAAAJFgkAAAkXCQAACRgJAAAJGQkAAAkaCQAACRsJAAAJHAkAAAkdCQAACR4JAAAJHwkAAAkgCQAACSEJAAAJIgkAAAkjCQAACSQJAAAJJQkAAAkmCQAACScJAAAJKAkAAAkpCQAACSoJAAAJKwkAAAksCQAACS0JAAAJLgkAAAkvCQAACTAJAAAJMQkAAAkyCQAACTMJAAAJNAkAAAk1CQAACTYJAAAJNwkAAAk4CQAACTkJAAAJOgkAAAk7CQAACTwJAAAJPQkAAAk+CQAACT8JAAAJQAkAAAlBCQAACUIJAAAJQwkAAAlECQAACUUJAAAJRgkAAAlHCQAACUgJAAAJSQkAAAlKCQAACUsJAAAJTAkAAAlNCQAACU4JAAAJTwkAAAlQCQAACVEJAAAJUgkAAAlTCQAACVQJAAAJVQkAAAlWCQAACVcJAAAJWAkAAAlZCQAACVoJAAAJWwkAAAlcCQAACV0JAAAJXgkAAAlfCQAACWAJAAAJYQkAAAliCQAACWMJAAAJZAkAAAllCQAACWYJAAAJZwkAAAloCQAACWkJAAAJagkAAAlrCQAACWwJAAAJbQkAAAluCQAACW8JAAAJcAkAAAlxCQAACXIJAAAJcwkAAAl0CQAACXUJAAAJdgkAAAl3CQAACXgJAAAJeQkAAAl6CQAACXsJAAAJfAkAAAl9CQAACX4JAAAJfwkAAAmACQAACYEJAAAJggkAAA18B7kAAAAAAQAAAIAAAAAECklua1BvaW50VjECAAAACYMJAAAJhAkAAAmFCQAACYYJAAAJhwkAAAmICQAACYkJAAAJigkAAAmLCQAACYwJAAAJjQkAAAmOCQAACY8JAAAJkAkAAAmRCQAACZIJAAAJkwkAAAmUCQAACZUJAAAJlgkAAAmXCQAACZgJAAAJmQkAAAmaCQAACZsJAAAJnAkAAAmdCQAACZ4JAAAJnwkAAAmgCQAACaEJAAAJogkAAAmjCQAACaQJAAAJpQkAAAmmCQAACacJAAAJqAkAAAmpCQAACaoJAAAJqwkAAAmsCQAACa0JAAAJrgkAAAmvCQAACbAJAAAJsQkAAAmyCQAACbMJAAAJtAkAAAm1CQAACbYJAAAJtwkAAAm4CQAACbkJAAAJugkAAAm7CQAACbwJAAAJvQkAAAm+CQAACb8JAAAJwAkAAAnBCQAACcIJAAAJwwkAAAnECQAACcUJAAAJxgkAAAnHCQAACcgJAAAJyQkAAAnKCQAACcsJAAAJzAkAAAnNCQAACc4JAAAJzwkAAAnQCQAACdEJAAAJ0gkAAAnTCQAACdQJAAAJ1QkAAAnWCQAACdcJAAAJ2AkAAAnZCQAACdoJAAAJ2wkAAAncCQAACd0JAAAJ3gkAAAnfCQAACeAJAAAJ4QkAAAniCQAADSAHuwAAAAABAAAAQAAAAAQKSW5rUG9pbnRWMQIAAAAJ4wkAAAnkCQAACeUJAAAJ5gkAAAnnCQAACegJAAAJ6QkAAAnqCQAACesJAAAJ7AkAAAntCQAACe4JAAAJ7wkAAAnwCQAACfEJAAAJ8gkAAAnzCQAACfQJAAAJ9QkAAAn2CQAACfcJAAAJ+AkAAAn5CQAACfoJAAAJ+wkAAAn8CQAACf0JAAAJ/gkAAAn/CQAACQAKAAAJAQoAAAkCCgAACQMKAAAJBAoAAAkFCgAACQYKAAAJBwoAAAkICgAACQkKAAANGQe9AAAAAAEAAABAAAAABApJbmtQb2ludFYxAgAAAAkKCgAACQsKAAAJDAoAAAkNCgAACQ4KAAAJDwoAAAkQCgAACREKAAAJEgoAAAkTCgAACRQKAAAJFQoAAAkWCgAACRcKAAAJGAoAAAkZCgAACRoKAAAJGwoAAAkcCgAACR0KAAAJHgoAAAkfCgAACSAKAAAJIQoAAAkiCgAACSMKAAAJJAoAAAklCgAACSYKAAAJJwoAAAkoCgAACSkKAAAJKgoAAAkrCgAACSwKAAAJLQoAAAkuCgAACS8KAAAJMAoAAAkxCgAACTIKAAAJMwoAAAk0CgAACTUKAAAJNgoAAAk3CgAACTgKAAAJOQoAAAk6CgAACTsKAAAJPAoAAAk9CgAACT4KAAAJPwoAAAlACgAACUEKAAAJQgoAAAlDCgAACUQKAAAJRQoAAAlGCgAACUcKAAANAge/AAAAAAEAAABAAAAABApJbmtQb2ludFYxAgAAAAlICgAACUkKAAAJSgoAAAlLCgAACUwKAAAJTQoAAAlOCgAACU8KAAAJUAoAAAlRCgAACVIKAAAJUwoAAAlUCgAACVUKAAAJVgoAAAlXCgAACVgKAAAJWQoAAAlaCgAACVsKAAAJXAoAAAldCgAACV4KAAAJXwoAAAlgCgAACWEKAAAJYgoAAAljCgAACWQKAAAJZQoAAAlmCgAACWcKAAAJaAoAAAlpCgAACWoKAAAJawoAAAlsCgAACW0KAAAJbgoAAAlvCgAACXAKAAANFwXAAAAACklua1BvaW50VjEEAAAAAVgBWQ5QcmVzc3VyZUZhY3RvcglUaW1lU3RhbXAAAAAABgYLEAIAAAAAx5mXgb/vP1yOgHoOits/AAAAPwAAAAAAAAAAAcEAAADAAAAAAMeZl4G/7z9cjoB6DorbPwAAAD8QAAAAAAAAAAHCAAAAwAAAAADHmZeBv+8/XI6Aeg6K2z8AAAA/EAAAAAAAAAABwwAAAMAAAAAAx5mXgb/vP1yOgHoOits/AAAAPy8AAAAAAAAAAcQAAADAAAAAAMeZl4G/7z9cjoB6DorbPwAAAD8vAAAAAAAAAAHFAAAAwAAAAADHmZeBv+8/XI6Aeg6K2z8AAAA/LwAAAAAAAAABxgAAAMAAAAC2+9rua7vvP9SaM15+wto/AAAAP04AAAAAAAAAAccAAADAAAAAImVdnUCz7z9M63XYlHjaPwAAAD9OAAAAAAAAAAHIAAAAwAAAAOpogHcKqe8/QNCJY2hi2j8AAAA/TgAAAAAAAAAByQAAAMAAAABkoeSovprvP7w7uFKrLto/AAAAP14AAAAAAAAAAcoAAADAAAAA4tlI2nKM7z/oSO0aivPZPwAAAD9eAAAAAAAAAAHLAAAAwAAAAKrda7Q8gu8/cLQbCs2/2T8AAAA/fQAAAAAAAAABzAAAAMAAAAB+sHAR5nHvP1R+QyB0k9k/AAAAP30AAAAAAAAAAc0AAADAAAAAVIN1bo9h7z/oBF6E43XZPwAAAD+NAAAAAAAAAAHOAAAAwAAAAC5Wess4Ue8/NEhrNhtn2T8AAAA/jQAAAAAAAAABzwAAAMAAAABwkgHXtjjvPxgSk0zCOtk/AAAAP50AAAAAAAAAAdAAAADAAAAAWjTotj8i7z+QYtXG2PDYPwAAAD+sAAAAAAAAAAHRAAAAwAAAAJxwb8K9Ce8/JOnvKkjT2D8AAAA/rAAAAAAAAAAB0gAAAMAAAACU4TclJu3uPwSzF0Hvptg/AAAAP7wAAAAAAAAAAdMAAADAAAAA1h2/MKTU7j/0lyvMwpDYPwAAAD+8AAAAAAAAAAHUAAAAwAAAAHT05mcXuu4/6Hw/V5Z62D8AAAA/2wAAAAAAAAAB1QAAAMAAAAAUyw6fip/uPzTATAnOa9g/AAAAP9sAAAAAAAAAAdYAAADAAAAADDzXAfOC7j80wEwJzmvYPwAAAD/bAAAAAAAAAAHXAAAAwAAAAAatn2RbZu4/2GFT4mlk2D8AAAA/+gAAAAAAAAAB2AAAAMAAAABoh+p1mEHuPySlYJShVdg/AAAAP/oAAAAAAAAAAdkAAADAAAAAcseUW+Ae7j9gzYHRrDDYPwAAAD/6AAAAAAAAAAHaAAAAwAAAABCevJJTBO4/pBCPg+Qh2D8AAAA/CgEAAAAAAAAB2wAAAMAAAAAID4X1u+ftP0iylVyAGtg/AAAAPwoBAAAAAAAAAdwAAADAAAAASksMATrP7T84l6nnUwTYPwAAAD8pAQAAAAAAAAHdAAAAwAAAAJCHkwy4tu0/LHy9cifu1z8AAAA/KQEAAAAAAAAB3gAAAMAAAAAcj9nAS6LtP8AC2NaW0Nc/AAAAPykBAAAAAAAAAd8AAADAAAAAmsc98v+T7T/AAtjWltDXPwAAAD9IAQAAAAAAAAHgAAAAwAAAAF7LYMzJie0/wALY1pbQ1z8AAAA/SAEAAAAAAAAB4QAAAMAAAACAaSTSiH3tPxhh0f3619c/AAAAP0gBAAAAAAAAAeIAAADAAAAA/KGIAz1v7T+U9aIOuAvYPwAAAD9oAQAAAAAAAAHjAAAAwAAAAC4PLozbXO0/cOhtRtlG2D8AAAA/aAEAAAAAAAAB5AAAAMAAAACqR5K9j07tP5AeRjAyc9g/AAAAP2gBAAAAAAAAAeUAAADAAAAAKID27kNA7T9U9iTzJpjYPwAAAD93AQAAAAAAAAHmAAAAwAAAAPxS+0vtL+0/cCz93H/E2D8AAAA/dwEAAAAAAAAB5wAAAMAAAAB6i199oSHtPzQE3J906dg/AAAAP5cBAAAAAAAAAegAAADAAAAA+MPDrlUT7T+smK2wMR3ZPwAAAD+XAQAAAAAAAAHpAAAAwAAAABhih7QUB+0/JC1/we5Q2T8AAAA/lwEAAAAAAAAB6gAAAMAAAACEywlj6f7sP1R+QyB0k9k/AAAAP7YBAAAAAAAAAesAAADAAAAA8DSMEb727D80jPrMweTZPwAAAD+2AQAAAAAAAAHsAAAAwAAAAFqeDsCS7uw/vDu4Uqsu2j8AAAA/tgEAAAAAAAAB7QAAAMAAAABsbfBCcujsPwSoaCZdh9o/AAAAP8UBAAAAAAAAAe4AAADAAAAAfDzSxVHi7D/00AtI1+7aPwAAAD/FAQAAAAAAAAHvAAAAwAAAADRxEx083uw/jJu1Qu1O2z8AAAA/5QEAAAAAAAAB8AAAAMAAAABEQPWfG9jsP3zEWGRntts/AAAAP+UBAAAAAAAAAfEAAADAAAAA+nQ29wXU7D8EdBbqUADcPwAAAD/0AQAAAAAAAAHyAAAAwAAAAFYP1yL70ew/6IHNlp5R3D8AAAA/9AEAAAAAAAAB8wAAAMAAAACwqXdO8M/sP4RMd5G0sdw/AAAAPwQCAAAAAAAAAfQAAADAAAAADEQYeuXN7D9oWi4+AgPdPwAAAD8EAgAAAAAAAAH1AAAAwAAAAAxEGHrlzew/XIPRX3xq3T8AAAA/IwIAAAAAAAAB9gAAAMAAAABWD9ci+9HsP5jvgTMuw90/AAAAPyMCAAAAAAAAAfcAAADAAAAAntqVyxDW7D+MGCVVqCrePwAAAD8jAgAAAAAAAAH4AAAAwAAAAOqlVHQm2uw/3J/BnYaZ3j8AAAA/QgIAAAAAAAAB+QAAAMAAAABEQPWfG9jsP8zIZL8AAd8/AAAAP0ICAAAAAAAAAfoAAADAAAAARED1nxvY7D9kkw66FmHfPwAAAD9CAgAAAAAAAAH7AAAAwAAAAERA9Z8b2Ow/oP++jci53z8AAAA/YgIAAAAAAAAB/AAAAMAAAADqpVR0JtrsP3jDLWtTFOA/AAAAP2ICAAAAAAAAAf0AAADAAAAA2NZy8Ubg7D+W+QVVrEDgPwAAAD9iAgAAAAAAAAH+AAAAwAAAAMYHkW5n5uw/Eo7XZWl04D8AAAA/cAIAAAAAAAAB/wAAAMAAAAC2OK/rh+zsP4wiqXYmqOA/AAAAP3ACAAAAAAAAAQABAADAAAAATM8sPbP07D/0m44St8XgPwAAAD+QAgAAAAAAAAEBAQAAwAAAACoxaTf0AO0/XhV0rkfj4D8AAAA/kAIAAAAAAAABAgEAAMAAAAD4w8OuVRPtP1Ccz4TuC+E/AAAAP5ACAAAAAAAAAQMBAADAAAAA1iUAqZYf7T8UdK5H4zDhPwAAAD+vAgAAAAAAAAEEAQAAwAAAAFjtm3fiLe0/JI+avA9H4T8AAAA/rwIAAAAAAAABBQEAAMAAAADctDdGLjztP+hmeX8EbOE/AAAAP68CAAAAAAAAAQYBAADAAAAABOIy6YRM7T9k+0qQwZ/hPwAAAD/OAgAAAAAAAAEHAQAAwAAAAHra7DTxYO0/VIKmZmjI4T8AAAA/zgIAAAAAAAABCAEAAMAAAACAaSTSiH3tP/zF9IrX/+E/AAAAP84CAAAAAAAAAQkBAADAAAAA4pL8mhWY7T/sTFBhfijiPwAAAD/eAgAAAAAAAAEKAQAAwAAAAJCHkwy4tu0/riQvJHNN4j8AAAA/3gIAAAAAAAABCwEAAMAAAACGR+kmcNntP5CQnoXtX+I/AAAAP/0CAAAAAAAAAQwBAADAAAAAfAc/QSj87T/s7pesUWfiPwAAAD/9AgAAAAAAAAENAQAAwAAAAM5hNYfVHO4/Gp4UwANr4j8AAAA//QIAAAAAAAABDgEAAMAAAAAuiw1QYjfuP3L8DedncuI/AAAAPxwDAAAAAAAAAQ8BAADAAAAARukmcNlN7j9y/A3nZ3LiPwAAAD8cAwAAAAAAAAEQAQAAwAAAABZ8gec6YO4/cvwN52dy4j8AAAA/HAMAAAAAAAABEQEAAMAAAAAs2poHsnbuPxqeFMADa+I/AAAAPzsDAAAAAAAAARIBAADAAAAA6p0T/DOP7j/s7pesUWfiPwAAAD87AwAAAAAAAAETAQAAwAAAAKhhjPC1p+4/CoMoS9dU4j8AAAA/OwMAAAAAAAABFAEAAMAAAAAKi2S5QsLuPwqDKEvXVOI/AAAAP1sDAAAAAAAAARUBAADAAAAAarQ8gs/c7j8KgyhL11TiPwAAAD9bAwAAAAAAAAEWAQAAwAAAAGR0kpyH/+4/KBe56VxC4j8AAAA/WwMAAAAAAAABFwEAAMAAAAAOaSkOKh7vP3JaxpuUM+I/AAAAP2oDAAAAAAAAARgBAADAAAAAXsMfVNc+7z84kF0TthniPwAAAD9qAwAAAAAAAAEZAQAAwAAAAMLs9xxkWe8/zBZ4dyX84T8AAAA/igMAAAAAAAABGgEAAMAAAAA05bFo0G3vP9yPHKF+0+E/AAAAP4oDAAAAAAAAARsBAADAAAAAEkfuYhF67z9yFjcF7rXhPwAAAD+KAwAAAAAAAAEcAQAAwAAAAKrda7Q8gu8/go/bLkeN4T8AAAA/qQMAAAAAAAABHQEAAMAAAADi2UjacozvPwb7CR6KWeE/AAAAP6kDAAAAAAAAAR4BAADAAAAALKUHg4iQ7z/kxDE0MS3hPwAAAD+pAwAAAAAAAAEfAQAAwAAAANIKZ1eTku8/JO1ScTwI4T8AAAA/yAMAAAAAAAABIAEAAMAAAAAa1iUAqZbvP9YH/nMx2OA/AAAAP8gDAAAAAAAAASEBAADAAAAAGtYlAKmW7z/kgKKdiq/gPwAAAD/IAwAAAAAAAAEiAQAAwAAAAMA7hdSzmO8/XnMsY3Sk4D8AAAA/5wMAAAAAAAABIwEAAMAAAAAKB0R9yZzvP05YQO5HjuA/AAAAP+cDAAAAAAAAASQBAADAAAAAZKHkqL6a7z/k3lpSt3DgPwAAAD/nAwAAAAAAAAElAQAAwAAAAAoHRH3JnO8/0MNu3Ypa4D8AAAA/9wMAAAAAAAABJgEAAMAAAAAKB0R9yZzvPzybDC5IOeA/AAAAP/cDAAAAAAAAAScBAADAAAAAsGyjUdSe7z/QISeStxvgPwAAAD8WBAAAAAAAAAEoAQAAwAAAAFTSAibfoO8/7rW3MD0J4D8AAAA/FgQAAAAAAAABKQEAAMAAAACwbKNR1J7vPwx5pClZ198/AAAAPxYEAAAAAAAAASoBAADAAAAAsGyjUdSe7z+Q5NIYnKPfPwAAAD81BAAAAAAAAAErAQAAwAAAALBso1HUnu8/wPEH4Xpo3z8AAAA/NQQAAAAAAAABLAEAAMAAAABU0gIm36DvPzhCSluRHt8/AAAAPzUEAAAAAAAAAS0BAADAAAAAsGyjUdSe7z90amuYnPnePwAAAD9FBAAAAAAAAAEuAQAAwAAAAAoHRH3JnO8/oHegYHu+3j8AAAA/RQQAAAAAAAABLwEAAMAAAABU0gIm36DvPxDI4tqRdN4/AAAAP2QEAAAAAAAAATABAADAAAAAZKHkqL6a7z9o4kxrT/7dPwAAAD9kBAAAAAAAAAExAQAAwAAAAMA7hdSzmO8/IFuwInGP3T8AAAA/dAQAAAAAAAABMgEAAMAAAAB2cMYrnpTvP+Du/06/Nt0/AAAAP3QEAAAAAAAAATMBAADAAAAAdnDGK56U7z/84EiiceXcPwAAAD+CBAAAAAAAAAE0AQAAwAAAAHZwxiuelO8/LO59alCq3D8AAAA/ggQAAAAAAAABNQEAAMAAAACGP6iufY7vP7RZrFmTdtw/AAAAP6EEAAAAAAAAATYBAADAAAAATkPLiEeE7z98COj6DTTcPwAAAD+hBAAAAAAAAAE3AQAAwAAAAH6wcBHmce8/NIFLsi/F2z8AAAA/oQQAAAAAAAABOAEAAMAAAAAU+GCrwTrvPxAH5DEwG9s/AAAAP8AEAAAAAAAAATkBAADAAAAAKHi1dlH17j9w+Kqgcz3aPwAAAD/ABAAAAAAAAAE6AQAAwAAAACh4tXZR9e4/cPiqoHM92j8AAAA/wAQAAAAAAAABOwEAAMAAAAAoeLV2UfXuP3D4qqBzPdo/AAAAP8AEAAAAAAAAATwBAADAAAAAKHi1dlH17j9w+Kqgcz3aPwAAAD/QBAAAAAAAAAE9AQAAwAAAANwDxf19e+0/cOhtRtlG2D8AAAA/AAAAAAAAAAABPgEAAMAAAADcA8X9fXvtP3DobUbZRtg/AAAAPx8AAAAAAAAAAT8BAADAAAAA3APF/X177T9w6G1G2UbYPwAAAD8fAAAAAAAAAAFAAQAAwAAAANwDxf19e+0/cOhtRtlG2D8AAAA/HwAAAAAAAAABQQEAAMAAAADcA8X9fXvtP3DobUbZRtg/AAAAPz4AAAAAAAAAAUIBAADAAAAA3APF/X177T9w6G1G2UbYPwAAAD8+AAAAAAAAAAFDAQAAwAAAANwDxf19e+0/cOhtRtlG2D8AAAA/PgAAAAAAAAABRAEAAMAAAADcA8X9fXvtP3DobUbZRtg/AAAAPz4AAAAAAAAAAUUBAADAAAAA3APF/X177T9w6G1G2UbYPwAAAD8+AAAAAAAAAAFGAQAAwAAAANwDxf19e+0/cOhtRtlG2D8AAAA/PgAAAAAAAAABRwEAAMAAAADcA8X9fXvtP3DobUbZRtg/AAAAP04AAAAAAAAAAUgBAADAAAAA3APF/X177T9w6G1G2UbYPwAAAD9OAAAAAAAAAAFJAQAAwAAAANwDxf19e+0/cOhtRtlG2D8AAAA/TgAAAAAAAAABSgEAAMAAAADcA8X9fXvtP3DobUbZRtg/AAAAP04AAAAAAAAAAUsBAADAAAAA3APF/X177T9w6G1G2UbYPwAAAD9tAAAAAAAAAAFMAQAAwAAAANwDxf19e+0/cOhtRtlG2D8AAAA/bQAAAAAAAAABTQEAAMAAAABA3g8Pu1btP0DbOH76gdg/AAAAP6wAAAAAAAAAAU4BAADAAAAA9hJRZqVS7T+cOTKlXonYPwAAAD+sAAAAAAAAAAFPAQAAwAAAAGB80xR6Su0/rFQeGouf2D8AAAA/ywAAAAAAAAABUAEAAMAAAADM5VXDTkLtPwSzF0Hvptg/AAAAP8sAAAAAAAAAAVEBAADAAAAA3LQ3Ri487T9gERFoU67YPwAAAD/LAAAAAAAAAAFSAQAAwAAAAKK4WiD4Me0/9JcrzMKQ2D8AAAA/2gAAAAAAAAABUwEAAMAAAADEVh4mtyXtP+h8P1eWetg/AAAAP9oAAAAAAAAAAVQBAADAAAAA5vThK3YZ7T98A1q7BV3YPwAAAD/6AAAAAAAAAAFVAQAAwAAAAAiTpTE1De0/cOhtRtlG2D8AAAA/+gAAAAAAAAABVgEAAMAAAAAYYoe0FAftPwRviKpIKdg/AAAAP/oAAAAAAAAAAVcBAADAAAAAhMsJY+n+7D+kEI+D5CHYPwAAAD8ZAQAAAAAAAAFYAQAAwAAAAPA0jBG+9uw/SLKVXIAa2D8AAAA/GQEAAAAAAAABWQEAAMAAAABang7Aku7sP/BTnDUcE9g/AAAAPxkBAAAAAAAAAVoBAADAAAAAbG3wQnLo7D+U9aIOuAvYPwAAAD84AQAAAAAAAAFbAQAAwAAAANjWcvFG4Ow/OJep51ME2D8AAAA/OAEAAAAAAAABXAEAAMAAAADqpVR0JtrsP5T1og64C9g/AAAAPzgBAAAAAAAAAV0BAADAAAAAntqVyxDW7D8sfL1yJ+7XPwAAAD84AQAAAAAAAAFeAQAAwAAAAL54WdHPyew/0B3ES8Pm1z8AAAA/SAEAAAAAAAABXwEAAMAAAACGfHyrmb/sP9AdxEvD5tc/AAAAP0gBAAAAAAAAAWABAADAAAAAToCfhWO17D8MRuWIzsHXPwAAAD9nAQAAAAAAAAFhAQAAwAAAALbpITQ4rew/tOfrYWq61z8AAAA/ZwEAAAAAAAABYgEAAMAAAADKuAO3F6fsP/wq+ROiq9c/AAAAP3cBAAAAAAAAAWMBAADAAAAAkLwmkeGc7D84UxpRrYbXPwAAAD93AQAAAAAAAAFkAQAAwAAAAPwlqT+2lOw/hJYnA+V31z8AAAA/hgEAAAAAAAABZQEAAMAAAABojyvuiozsPxgdQmdUWtc/AAAAP4YBAAAAAAAAAWYBAADAAAAAiC3v80mA7D/AvkhA8FLXPwAAAD+mAQAAAAAAAAFnAQAAwAAAAKzLsvkIdOw/sKNcy8M81z8AAAA/pgEAAAAAAAABaAEAAMAAAABwz9XT0mnsP1RFY6RfNdc/AAAAP6YBAAAAAAAAAWkBAADAAAAA3DhYgqdh7D+QbYThahDXPwAAAD+1AQAAAAAAAAFqAQAAwAAAAP7WG4hmVew/hFKYbD761j8AAAA/tQEAAAAAAAABawEAAMAAAAB4D4C5GkfsP3Q3rPcR5NY/AAAAP9QBAAAAAAAAAWwBAADAAAAAYrFmmaMw7D8IvsZbgcbWPwAAAD/kAQAAAAAAAAFtAQAAwAAAAJQeDCJCHuw/pEThv/Co1j8AAAA/5AEAAAAAAAABbgEAAMAAAABs8RB/6w3sP5Ap9UrEktY/AAAAP/QBAAAAAAAAAW8BAADAAAAAQsQV3JT96z/MURaIz23WPwAAAD/0AQAAAAAAAAFwAQAAwAAAAMD8eQ1J7+s/CHo3xdpI1j8AAAA/EwIAAAAAAAABcQEAAMAAAACWz35q8t7rP9woc2ZVBtY/AAAAPxMCAAAAAAAAAXIBAADAAAAAXtOhRLzU6z8QUZSjYOHVPwAAAD8TAgAAAAAAAAFzAQAAwAAAADKmpqFlxOs/THm14Gu81T8AAAA/MgIAAAAAAAABdAEAAMAAAACgDylQOrzrP+T/z0TbntU/AAAAPzICAAAAAAAAAXUBAADAAAAAHEiNge6t6z9oa/4zHmvVPwAAAD8yAgAAAAAAAAF2AQAAwAAAAD7mUIetoes/TDUmSsU+1T8AAAA/QgIAAAAAAAABdwEAAMAAAABghBSNbJXrP+C7QK40IdU/AAAAP0ICAAAAAAAAAXgBAADAAAAAgiLYkiuJ6z8c5GHrP/zUPwAAAD9hAgAAAAAAAAF5AQAAwAAAAPxaPMTfeus/TPGWsx7B1D8AAAA/YQIAAAAAAAABegEAAMAAAABoxL5ytHLrPyy7vsnFlNQ/AAAAP3ECAAAAAAAAAXsBAADAAAAAimKCeHNm6z/4afpqQFLUPwAAAD9xAgAAAAAAAAF8AQAAwAAAAGI1h9UcVus/KHcvMx8X1D8AAAA/gAIAAAAAAAABfQEAAMAAAADwPM2JsEHrPzROjBGlr9M/AAAAP4ACAAAAAAAAAX4BAADAAAAAjBP1wCMn6z+sns6Lu2XTPwAAAD+gAgAAAAAAAAF/AQAAwAAAANBPfMyhDus/fE0KLTYj0z8AAAA/oAIAAAAAAAABgAEAAMAAAABKiOD9VQDrP1wXMkPd9tI/AAAAP6ACAAAAAAAAAYEBAADAAAAA2o8msunr6j+YP1OA6NHSPwAAAD+vAgAAAAAAAAGCAQAAwAAAAAr9yzqI2eo/6IJgMiDD0j8AAAA/rwIAAAAAAAABgwEAAMAAAACaBBLvG8XqP2zujiFjj9I/AAAAP84CAAAAAAAAAYQBAADAAAAAbtcWTMW06j+Y+8PpQVTSPwAAAD/OAgAAAAAAAAGFAQAAwAAAAKJEvNRjouo/0CPlJk0v0j8AAAA/3gIAAAAAAAABhgEAAMAAAAAefSAGGJTqP2Sq/4q8EdI/AAAAP94CAAAAAAAAAYcBAADAAAAA9k8lY8GD6j9YjxMWkPvRPwAAAD/uAgAAAAAAAAGIAQAAwAAAAMwiKsBqc+o/KD5Ptwq50T8AAAA/7gIAAAAAAAABiQEAAMAAAAC2xBCg81zqP7SpfaZNhdE/AAAAPw0DAAAAAAAAAYoBAADAAAAA+ACYq3FE6j/ctrJuLErRPwAAAD8NAwAAAAAAAAGLAQAAwAAAAN6ifov6Leo/GN/Tqzcl0T8AAAA/DQMAAAAAAAABjAEAAMAAAADGRGVrgxfqPwjE5zYLD9E/AAAAPywDAAAAAAAAAY0BAADAAAAAwLUtzuv66T9E7Ah0FurQPwAAAD8sAwAAAAAAAAGOAQAAwAAAAALytNlp4uk/zFc3Y1m20D8AAAA/LAMAAAAAAAABjwEAAMAAAABGLjzl58npP0Soed1vbNA/AAAAP0sDAAAAAAAAAZABAADAAAAAiGrD8GWx6T8IPMkJvhPQPwAAAD9LAwAAAAAAAAGRAQAAwAAAALrXaHkEn+k/QFwkuuCEzz8AAAA/SwMAAAAAAAABkgEAAMAAAADuRA4Co4zpPxDH0MS0xM4/AAAAP1sDAAAAAAAAAZMBAADAAAAAxBcTX0x86T8AaFW54TDOPwAAAD9bAwAAAAAAAAGUAQAAwAAAAPaEuOfqaek/6AjarQ6dzT8AAAA/egMAAAAAAAABlQEAAMAAAAByvRwZn1vpP9ipXqI7Cc0/AAAAP3oDAAAAAAAAAZYBAADAAAAAOME/82hR6T8It5NqGs7MPwAAAD96AwAAAAAAAAGXAQAAwAAAAFpfA/knRek/MMTIMvmSzD8AAAA/lwMAAAAAAAABmAEAAMAAAAAiYybT8TrpP8hK45Zodcw/AAAAP5cDAAAAAAAAAZkBAADAAAAA6mZJrbsw6T9g0f3611fMPwAAAD+XAwAAAAAAAAGaAQAAwAAAAFLQy1uQKOk/kN4yw7YczD8AAAA/pgMAAAAAAAABmwEAAMAAAAAa1O41Wh7pP7jrZ4uV4cs/AAAAP6YDAAAAAAAAAZwBAADAAAAAPHKyOxkS6T/4LnU9zdLLPwAAAD/FAwAAAAAAAAGdAQAAwAAAALiqFm3NA+k/SHKC7wTEyz8AAAA/xQMAAAAAAAABngEAAMAAAAA043qegfXoP5i1j6E8tcs/AAAAP9UDAAAAAAAAAZ8BAADAAAAA+uadeEvr6D/AwsRpG3rLPwAAAD/VAwAAAAAAAAGgAQAAwAAAAByFYX4K3+g/UEnfzYpcyz8AAAA/5QMAAAAAAAABoQEAAMAAAADkiIRY1NToP/DP+TH6Pss/AAAAP+UDAAAAAAAAAaIBAADAAAAATPIGB6nM6D84EwfkMTDLPwAAAD8EBAAAAAAAAAGjAQAAwAAAAGDB6ImIxug/OBMH5DEwyz8AAAA/BAQAAAAAAAABpAEAAMAAAAAU9inhcsLoP9CZIUihEss/AAAAPwQEAAAAAAAAAaUBAADAAAAAyiprOF2+6D9oIDysEPXKPwAAAD8jBAAAAAAAAAGmAQAAwAAAANz5TLs8uOg/sGNJXkjmyj8AAAA/IwQAAAAAAAABpwEAAMAAAAA2lO3mMbboPziL6LbkNMo/AAAAPyMEAAAAAAAAAagBAADAAAAANpTt5jG26D84i+i25DTKPwAAAD9CBAAAAAAAAAGpAQAAwAAAADaU7eYxtug/OIvotuQ0yj8AAAA/QgQAAAAAAAABqgEAAMAAAAA2lO3mMbboPziL6LbkNMo/AAAAP0IEAAAAAAAAAasBAADAAAAAjBP1wCMn6z/gcH4mJ6vKPwAAAD8AAAAAAAAAAAGsAQAAwAAAAIwT9cAjJ+s/4HB+Jieryj8AAAA/DwAAAAAAAAABrQEAAMAAAACME/XAIyfrP+BwfiYnq8o/AAAAPw8AAAAAAAAAAa4BAADAAAAAjBP1wCMn6z/gcH4mJ6vKPwAAAD8fAAAAAAAAAAGvAQAAwAAAAFxXwoA1+uo/0JkhSKESyz8AAAA/HwAAAAAAAAABsAEAAMAAAADqXgg1yeXqP/DP+TH6Pss/AAAAPz4AAAAAAAAAAbEBAADAAAAAPmpxwybH6j+gjOx/wk3LPwAAAD8+AAAAAAAAAAGyAQAAwAAAAEaqG6lupOo/OBMH5DEwyz8AAAA/PgAAAAAAAAABswEAAMAAAACshGa6q3/qPzgTB+QxMMs/AAAAP04AAAAAAAAAAbQBAADAAAAAbPlR991Y6j+AVhSWaSHLPwAAAD9dAAAAAAAAAAG1AQAAwAAAAJbXv+LkKeo/0JkhSKESyz8AAAA/XQAAAAAAAAABtgEAAMAAAABmG42i9vzpP2ggPKwQ9co/AAAAP30AAAAAAAAAAbcBAADAAAAANF9aYgjQ6T84EwfkMTDLPwAAAD99AAAAAAAAAAG4AQAAwAAAAGA9yE0Poek/OBMH5DEwyz8AAAA/fQAAAAAAAAABuQEAAMAAAADEFxNfTHzpP/DP+TH6Pss/AAAAP5wAAAAAAAAAAboBAADAAAAAzle9RJRZ6T/wz/kx+j7LPwAAAD+cAAAAAAAAAAG7AQAAwAAAACJjJtPxOuk/8M/5Mfo+yz8AAAA/nAAAAAAAAAABvAEAAMAAAABkn63ebyLpP/DP+TH6Pss/AAAAP6sAAAAAAAAAAb0BAADAAAAAXBB2QdgF6T+AVhSWaSHLPwAAAD+rAAAAAAAAAAG+AQAAwAAAADTjep6B9eg/gFYUlmkhyz8AAAA/ywAAAAAAAAABvwEAAMAAAABUgT6kQOnoP6CM7H/CTcs/AAAAP8sAAAAAAAAAAcABAADAAAAAeB8Cqv/c6D/wz/kx+j7LPwAAAD/LAAAAAAAAAAHBAQAAwAAAAD4jJYTJ0ug/UEnfzYpcyz8AAAA/6gAAAAAAAAABwgEAAMAAAACavcWvvtDoP6CM7H/CTcs/AAAAP+oAAAAAAAAAAcMBAADAAAAA8ldm27PO6D+gjOx/wk3LPwAAAD/qAAAAAAAAAAHEAQAAwAAAAPJXZtuzzug/8M/5Mfo+yz8AAAA/CQEAAAAAAAABxQEAAMAAAADyV2bbs87oP/DP+TH6Pss/AAAAPwkBAAAAAAAAAcYBAADAAAAA8ldm27PO6D/wz/kx+j7LPwAAAD8JAQAAAAAAAAHHAQAAwAAAAPJXZtuzzug/8M/5Mfo+yz8AAAA/CQEAAAAAAAAByAEAAMAAAADyV2bbs87oP/DP+TH6Pss/AAAAPwkBAAAAAAAAAckBAADAAAAA2kjacoz36D9g0f3611fMPwAAAD8oAQAAAAAAAAHKAQAAwAAAAFwQdkHYBek/cDB5BqvrzD8AAAA/SAEAAAAAAAABywEAAMAAAAAa1O41Wh7pP5jubx1RE84/AAAAP0gBAAAAAAAAAcwBAADAAAAAfP3G/uY46T+4rGY09zrPPwAAAD9IAQAAAAAAAAHNAQAAwAAAACryXXCJV+k/kOuGj6dd0D8AAAA/VwEAAAAAAAABzgEAAMAAAAAgsrOKQXrpPzwVrJWQUdE/AAAAP1cBAAAAAAAAAc8BAADAAAAAUG7myi+n6T8EdamF0nHSPwAAAD93AQAAAAAAAAHQAQAAwAAAANjEuTYT0uk/lKyFOAm30z8AAAA/dwEAAAAAAAAB0QEAAMAAAADQhA9Ry/TpP+B3sReOo9Q/AAAAP3cBAAAAAAAAAdIBAADAAAAANK7nGVgP6j+YeDP8/C/VPwAAAD+GAQAAAAAAAAHTAQAAwAAAADSu5xlYD+o/mHgz/Pwv1T8AAAA/hgEAAAAAAAAB1AEAAMAAAAA0rucZWA/qP5h4M/z8L9U/AAAAP4YBAAAAAAAAAdUBAADAAAAANK7nGVgP6j+YeDP8/C/VPwAAAD+lAQAAAAAAAAHWAQAAwAAAAFBu5sovp+k/iGxyy41gxz8AAAA/AAAAAAAAAAAB1wEAAMAAAABQbubKL6fpP4hscsuNYMc/AAAAPx8AAAAAAAAAAdgBAADAAAAAUG7myi+n6T+IbHLLjWDHPwAAAD8fAAAAAAAAAAHZAQAAwAAAAFBu5sovp+k/iGxyy41gxz8AAAA/HwAAAAAAAAAB2gEAAMAAAABQbubKL6fpP8DI5USlwsU/AAAAPz4AAAAAAAAAAdsBAADAAAAA9NNFnzqp6T/In0IjK1vFPwAAAD8+AAAAAAAAAAHcAQAAwAAAAKoIh/Ykpek/ILqss+jkxD8AAAA/PgAAAAAAAAAB3QEAAMAAAACqCIf2JKXpP4DUFkSmbsQ/AAAAP10AAAAAAAAAAd4BAADAAAAAYD3ITQ+h6T9AaGZw9BXEPwAAAD9dAAAAAAAAAAHfAQAAwAAAABZyCaX5nOk/6MXdsumQwz8AAAA/XQAAAAAAAAAB4AEAAMAAAACC24tTzpTpP6BZLd83OMM/AAAAP30AAAAAAAAAAeEBAADAAAAASN+uLZiK6T9o7XwLht/CPwAAAD99AAAAAAAAAAHiAQAAwAAAAGp9cjNXfuk/4D2/hZyVwj8AAAA/fQAAAAAAAAAB4wEAAMAAAABAUHeQAG7pP1iOAQCzS8I/AAAAP4wAAAAAAAAAAeQBAADAAAAAvojbwbRf6T8YIlEsAfPBPwAAAD+MAAAAAAAAAAHlAQAAwAAAADjBP/NoUek/+Ot4QqjGwT8AAAA/nAAAAAAAAAAB5gEAAMAAAABsLuV7Bz/pPwjD1SAuX8E/AAAAP6wAAAAAAAAAAecBAADAAAAA+DUrMJsq6T94ExibRBXBPwAAAD+sAAAAAAAAAAHoAQAAwAAAAOLXERAkFOk/oCBNYyPawD8AAAA/ywAAAAAAAAAB6QEAAMAAAABu31fEt//oP9AtgisCn8A/AAAAP8sAAAAAAAAAAeoBAADAAAAAVIE+pEDp6D+496lBqXLAPwAAAD/LAAAAAAAAAAHrAQAAwAAAAOSIhFjU1Og/mMHRV1BGwD8AAAA/2gAAAAAAAAAB7AEAAMAAAAAU9inhcsLoP3iL+W33GcA/AAAAP9oAAAAAAAAAAe0BAADAAAAASGPPaRGw6D9AMV1srL2/PwAAAD/6AAAAAAAAAAHuAQAAwAAAAB421Ma6n+g/oEvH/GlHvz8AAAA/+gAAAAAAAAAB7wEAAMAAAADmOfeghJXoP5DsS/GWs74/AAAAPwkBAAAAAAAAAfABAADAAAAAvAz8/S2F6D+gmgWuouS9PwAAAD8JAQAAAAAAAAHxAQAAwAAAAIQQH9j3eug/kDuKos9QvT8AAAA/GQEAAAAAAAAB8gEAAMAAAABc4yM1oWroPyBjKftrn7w/AAAAPxkBAAAAAAAAAfMBAADAAAAAxkym43Vi6D9wfZOLKSm8PwAAAD84AQAAAAAAAAH0AQAAwAAAAIxQyb0/WOg/MBHjt3fQuz8AAAA/OAEAAAAAAAAB9QEAAMAAAACeH6tAH1LoP/CkMuTFd7s/AAAAPzgBAAAAAAAAAfYBAADAAAAAvr1uRt5F6D+AK01INVq7PwAAAD9XAQAAAAAAAAH3AQAAwAAAAITBkSCoO+g/UL+cdIMBuz8AAAA/VwEAAAAAAAAB+AEAAMAAAABelJZ9USvoPxBT7KDRqLo/AAAAP1cBAAAAAAAAAfkBAADAAAAAIpi5Vxsh6D9AYCFpsG26PwAAAD93AQAAAAAAAAH6AQAAwAAAAKDQHYnPEug/kHqL+W33uT8AAAA/dwEAAAAAAAAB+wEAAMAAAAAcCYK6gwToPwD0cJX+FLo/AAAAP3cBAAAAAAAAAfwBAADAAAAATnYnQyLy5z9wbVYxjzK6PwAAAD+GAQAAAAAAAAH9AQAAwAAAAG4U60jh5ec/QGAhabBtuj8AAAA/hgEAAAAAAAAB/gEAAMAAAADsTE96ldfnP4DM0Txixro/AAAAP6UBAAAAAAAAAf8BAADAAAAAxB9U1z7H5z8gsmespDy7PwAAAD+lAQAAAAAAAAEAAgAAwAAAAPaM+V/dtOc/kIrIUwjuuz8AAAA/pQEAAAAAAAABAQIAAMAAAADOX/68hqTnPyBjKftrn7w/AAAAP8QBAAAAAAAAAQICAADAAAAApDIDGjCU5z/ASL9qrhW9PwAAAD/EAQAAAAAAAAEDAgAAwAAAAMbQxh/vh+c/MCEgEhLHvT8AAAA/xAEAAAAAAAABBAIAAMAAAABS2AzUgnPnP8D5gLl1eL4/AAAAP+MBAAAAAAAAAQUCAADAAAAAhEWyXCFh5z/QWPzESAy/PwAAAD/jAQAAAAAAAAEGAgAAwAAAAFwYt7nKUOc/4Ld30Bugvz8AAAA/4wEAAAAAAAABBwIAAMAAAAAy67sWdEDnPyhI7Lu/KMA/AAAAP/MBAAAAAAAAAQgCAADAAAAAZlhhnxIu5z8gcY/dOZDAPwAAAD/zAQAAAAAAAAEJAgAAwAAAADorZvy7Hec/WN0/sevowD8AAAA/EgIAAAAAAAABCgIAAMAAAABwmAuFWgvnPyj5rQqHi8E/AAAAPxICAAAAAAAAAQsCAADAAAAARmsQ4gP75j9oZV7eOOTBPwAAAD8SAgAAAAAAAAEMAgAAwAAAAHjYtWqi6OY/WI4BALNLwj8AAAA/MQIAAAAAAAABDQIAAMAAAAD0EBqcVtrmP0i3pCEts8I/AAAAPzECAAAAAAAAAQ4CAADAAAAAzOMe+f/J5j/wnDqRbynDPwAAAD8xAgAAAAAAAAEPAgAAwAAAAO6B4v6+veY/MAnrZCGCwz8AAAA/QQIAAAAAAAABEAIAAMAAAAC0hQXZiLPmP6jhSwyFM8Q/AAAAP0ECAAAAAAAAARECAADAAAAAIO+Hh12r5j9Qx+F7x6nEPwAAAD9gAgAAAAAAAAESAgAAwAAAADK+aQo9peY/GONP1WJMxT8AAAA/YAIAAAAAAAABEwIAAMAAAADm8qphJ6HmPzBCy+A14MU/AAAAP3ACAAAAAAAAARQCAADAAAAAUFwtEPyY5j+oGiyImZHGPwAAAD9wAgAAAAAAAAEVAgAAwAAAAAiRbmfmlOY/uHmnk2wlxz8AAAA/fwIAAAAAAAABFgIAAMAAAAC8xa++0JDmPzhSCDvQ1sc/AAAAP38CAAAAAAAAARcCAADAAAAAvMWvvtCQ5j9IsYNGo2rIPwAAAD+fAgAAAAAAAAEYAgAAwAAAAHL68BW7jOY/WBD/UXb+yD8AAAA/nwIAAAAAAAABGQIAAMAAAADOlJFBsIrmP5h8ryUoV8k/AAAAP58CAAAAAAAAARoCAADAAAAAzpSRQbCK5j+w2yox++rJPwAAAD+uAgAAAAAAAAEbAgAAwAAAALzFr77QkOY/CH6z7gVwyj8AAAA/rgIAAAAAAAABHAIAAMAAAACs9s078ZbmPxjdLvrYA8s/AAAAP80CAAAAAAAAAR0CAADAAAAA5vKqYSeh5j+gjOx/wk3LPwAAAD/NAgAAAAAAAAEeAgAAwAAAACDvh4ddq+Y/uOtni5Xhyz8AAAA/3QIAAAAAAAABHwIAAMAAAABqukYwc6/mPxiO8EigZsw/AAAAP90CAAAAAAAAASACAADAAAAAorYjVqm55j+QZlHwAxjNPwAAAD/tAgAAAAAAAAEhAgAAwAAAAMzjHvn/yeY/6AjarQ6dzT8AAAA/7QIAAAAAAAABIgIAAMAAAABQq7rHS9jmPyCeLaM6Xc4/AAAAPwwDAAAAAAAAASMCAADAAAAAeNi1aqLo5j8w/aiuDfHOPwAAAD8MAwAAAAAAAAEkAgAAwAAAAPqfUTnu9uY/0OI+HlBnzz8AAAA/DAMAAAAAAAABJQIAAMAAAADaAY4zLwPnP+hBuikj+88/AAAAPysDAAAAAAAAASYCAADAAAAAAi+J1oUT5z9wta6lTjHQPwAAAD8rAwAAAAAAAAEnAgAAwAAAACxchHncI+c/9GRsKzh70D8AAAA/KwMAAAAAAAABKAIAAMAAAABCup2ZUzrnP9xyI9iFzNA/AAAAP0oDAAAAAAAAASkCAADAAAAAAH4WjtVS5z9gIuFdbxbRPwAAAD9KAwAAAAAAAAEqAgAAwAAAAL5Bj4JXa+c/lHOlvPRY0T8AAAA/SgMAAAAAAAABKwIAAMAAAAAga2dL5IXnP8DEaRt6m9E/AAAAP1oDAAAAAAAAASwCAADAAAAAJvqe6Hui5z+EnEjebsDRPwAAAD9aAwAAAAAAAAEtAgAAwAAAAIgjd7EIvec/lLc0U5vW0T8AAAA/eQMAAAAAAAABLgIAAMAAAADsTE96ldfnPwAxGu8r9NE/AAAAP3kDAAAAAAAAAS8CAADAAAAATnYnQyLy5z9YjxMWkPvRPwAAAD+JAwAAAAAAAAEwAgAAwAAAAAw6oDekCug/DEwGZFgK0j8AAAA/iQMAAAAAAAABMQIAAMAAAADG/RgsJiPoP7TtDD30AtI/AAAAP5kDAAAAAAAAATICAADAAAAAhMGRIKg76D8MTAZkWArSPwAAAD+ZAwAAAAAAAAEzAgAAwAAAAJ4fq0AfUug/DEwGZFgK0j8AAAA/wQMAAAAAAAABNAIAAMAAAAAASYMJrGzoP7TtDD30AtI/AAAAP8EDAAAAAAAAATUCAADAAAAAYnJb0jiH6D9YjxMWkPvRPwAAAD/BAwAAAAAAAAE2AgAAwAAAAHrQdPKvneg/lLc0U5vW0T8AAAA/4AMAAAAAAAABNwIAAMAAAACSLo4SJ7ToPzxZOyw3z9E/AAAAP+ADAAAAAAAAATgCAADAAAAAYMHoiYjG6D+EnEjebsDRPwAAAD/gAwAAAAAAAAE5AgAAwAAAAIru4yzf1ug/hJxI3m7A0T8AAAA//wMAAAAAAAABOgIAAMAAAACwG9/PNefoPxwjY0LeotE/AAAAP/8DAAAAAAAAATsCAADAAAAA2kjacoz36D9YS4R/6X3RPwAAAD//AwAAAAAAAAE8AgAAwAAAAAJ21RXjB+k/lHOlvPRY0T8AAAA/DwQAAAAAAAABPQIAAMAAAACYDFNnDhDpP9y2sm4sStE/AAAAPw8EAAAAAAAAAT4CAADAAAAA0AgwjUQa6T94Pc3SmyzRPwAAAD8uBAAAAAAAAAE/AgAAwAAAAAoFDbN6JOk/VAf16EIA0T8AAAA/LgQAAAAAAAABQAIAAMAAAACem4oEpizpP9xyI9iFzNA/AAAAPy4EAAAAAAAAAUECAADAAAAAMjIIVtE06T8Ym0QVkafQPwAAAD9NBAAAAAAAAAFCAgAAwAAAAMjIhaf8POk/RKh53W9s0D8AAAA/TQQAAAAAAAABQwIAAMAAAAC2+aMkHUPpP7j4u1eGItA/AAAAP00EAAAAAAAAAUQCAADAAAAAAMVizTJH6T/Q4j4eUGfPPwAAAD9dBAAAAAAAAAFFAgAAwAAAAEqQIXZIS+k/QNQFjZOJzj8AAAA/XQQAAAAAAAABRgIAAMAAAACSW+AeXk/pP2BZHCglU80/AAAAP3wEAAAAAAAAAUcCAADAAAAAKvJdcIlX6T+Q3jLDthzMPwAAAD98BAAAAAAAAAFIAgAAwAAAAHK9HBmfW+k/+KZWEIDXyj8AAAA/fAQAAAAAAAABSQIAAMAAAAAYI3ztqV3pP2hvel1Jksk/AAAAP5wEAAAAAAAAAUoCAADAAAAAzle9RJRZ6T/AAcbAuSDIPwAAAD+cBAAAAAAAAAFLAgAAwAAAAADFYs0yR+k/iORTnkBlxj8AAAA/nAQAAAAAAAABTAIAAMAAAACGPXHkLhbpP5CrcyIsB8Q/AAAAP7sEAAAAAAAAAU0CAADAAAAAhj1x5C4W6T+Qq3MiLAfEPwAAAD+7BAAAAAAAAAFOAgAAwAAAAIY9ceQuFuk/kKtzIiwHxD8AAAA/uwQAAAAAAAABTwIAAMAAAACGPXHkLhbpP5CrcyIsB8Q/AAAAP8oEAAAAAAAAAVACAADAAAAAzpSRQbCK5j/AAcbAuSDIPwAAAD8AAAAAAAAAAAFRAgAAwAAAAMRU51toreY/6IbcW0vqxj8AAAA/HwAAAAAAAAABUgIAAMAAAADEVOdbaK3mP+iG3FtL6sY/AAAAPx8AAAAAAAAAAVMCAADAAAAAxFTnW2it5j/ohtxbS+rGPwAAAD8vAAAAAAAAAAFUAgAAwAAAAMRU51toreY/6IbcW0vqxj8AAAA/LwAAAAAAAAABVQIAAMAAAADEVOdbaK3mP+iG3FtL6sY/AAAAPy8AAAAAAAAAAVYCAADAAAAAxFTnW2it5j/ohtxbS+rGPwAAAD8vAAAAAAAAAAFXAgAAwAAAAJSYtBt6gOY/0Nginz+5xz8AAAA/TgAAAAAAAAABWAIAAMAAAADGBVqkGG7mP/AO+4iY5cc/AAAAP20AAAAAAAAAAVkCAADAAAAArqdAhKFX5j+gy+3WYPTHPwAAAD9tAAAAAAAAAAFaAgAAwAAAAJZJJ2QqQeY/wAHGwLkgyD8AAAA/bQAAAAAAAAABWwIAAMAAAAA0IE+bnSbmP5j0kPjaW8g/AAAAP4wAAAAAAAAAAVwCAADAAAAALJEX/gUK5j+Y9JD42lvIPwAAAD+MAAAAAAAAAAFdAgAAwAAAADbRweNN5+U/4DeeqhJNyD8AAAA/jAAAAAAAAAABXgIAAMAAAACcqwz1isLlPyh7q1xKPsg/AAAAP5wAAAAAAAAAAV8CAADAAAAASlEWr92h5T+gy+3WYPTHPwAAAD+sAAAAAAAAAAFgAgAAwAAAAK4rYcAafeU/eL64DoIvyD8AAAA/rAAAAAAAAAABYQIAAMAAAAASBqzRV1jlP3i+uA6CL8g/AAAAP7sAAAAAAAAAAWICAADAAAAAHkZWt5815T9IsYNGo2rIPwAAAD+7AAAAAAAAAAFjAgAAwAAAABa3HhoIGeU/AG52lGt5yD8AAAA/2wAAAAAAAAABZAIAAMAAAABGJMSipgblP7gqaeIziMg/AAAAP9sAAAAAAAAAAWUCAADAAAAAMMaqgi/w5D/QYEHMjLTIPwAAAD/bAAAAAAAAAAFmAgAAwAAAABhokWK42eQ/aOdbMPyWyD8AAAA/+gAAAAAAAAABZwIAAMAAAAAQ2VnFIL3kPwBudpRrecg/AAAAP/oAAAAAAAAAAWgCAADAAAAArK+B/JOi5D+Y9JD42lvIPwAAAD/6AAAAAAAAAAFpAgAAwAAAAJZRaNwcjOQ/4DeeqhJNyD8AAAA/GQEAAAAAAAABagIAAMAAAADqXNFqem3kP1iI4CQpA8g/AAAAPxkBAAAAAAAAAWsCAADAAAAAmALbJM1M5D+gy+3WYPTHPwAAAD8ZAQAAAAAAAAFsAgAAwAAAAJJzo4c1MOQ/WIjgJCkDyD8AAAA/KQEAAAAAAAABbQIAAMAAAABQ6I7EZwnkP1iI4CQpA8g/AAAAPykBAAAAAAAAAW4CAADAAAAA/o2Yfrro4z9YiOAkKQPIPwAAAD9IAQAAAAAAAAFvAgAAwAAAAPb+YOEizOM/EEXTcvERyD8AAAA/SAEAAAAAAAABcAIAAMAAAACmpGqbdavjP8ABxsC5IMg/AAAAP0gBAAAAAAAAAXECAADAAAAAnhUz/t2O4z/AAcbAuSDIPwAAAD+GAQAAAAAAAAFyAgAAwAAAAKhV3eMlbOM/wAHGwLkgyD8AAAA/hgEAAAAAAAABcwIAAMAAAAAe/wl4QkHjPyh7q1xKPsg/AAAAP4YBAAAAAAAAAXQCAADAAAAANg6W4GkY4z94vrgOgi/IPwAAAD+WAQAAAAAAAAF1AgAAwAAAAFAdIkmR7+I/wAHGwLkgyD8AAAA/lgEAAAAAAAABdgIAAMAAAAAAwysD5M7iPyh7q1xKPsg/AAAAP5YBAAAAAAAAAXcCAADAAAAArmg1vTau4j+Y9JD42lvIPwAAAD+WAQAAAAAAAAF4AgAAwAAAAPCkvMi0leI/uCpp4jOIyD8AAAA/lgEAAAAAAAABeQIAAMAAAACQe+T/J3viP2jnWzD8lsg/AAAAP7UBAAAAAAAAAXoCAADAAAAAiOysYpBe4j9o51sw/JbIPwAAAD+1AQAAAAAAAAF7AgAAwAAAACTD1JkDROI/aOdbMPyWyD8AAAA/xQEAAAAAAAABfAIAAMAAAABo/1ulgSviP2jnWzD8lsg/AAAAP8UBAAAAAAAAAX0CAADAAAAAvArFM98M4j+4KmniM4jIPwAAAD/VAQAAAAAAAAF+AgAAwAAAAP5GTD9d9OE/SLGDRqNqyD8AAAA/1QEAAAAAAAABfwIAAMAAAAD4txSixdfhPwBudpRrecg/AAAAP/QBAAAAAAAAAYACAADAAAAAlo482Ti94T9o51sw/JbIPwAAAD/0AQAAAAAAAAGBAgAAwAAAANjKw+S2pOE/uCpp4jOIyD8AAAA/9AEAAAAAAAABggIAAMAAAAAaB0vwNIzhP9BgQcyMtMg/AAAAPxMCAAAAAAAAAYMCAADAAAAAXEPS+7Jz4T+IHTQaVcPIPwAAAD8TAgAAAAAAAAGEAgAAwAAAAJCwd4RRYeE/8JYZtuXgyD8AAAA/EwIAAAAAAAABhQIAAMAAAADU7P6Pz0jhP1gQ/1F2/sg/AAAAPyMCAAAAAAAAAYYCAADAAAAArL8D7Xg44T9YEP9Rdv7IPwAAAD8jAgAAAAAAAAGHAgAAwAAAANwsqXUXJuE/EM3xnz4NyT8AAAA/QgIAAAAAAAABiAIAAMAAAABYZQ2nyxfhP1gQ/1F2/sg/AAAAP0ICAAAAAAAAAYkCAADAAAAAHmkwgZUN4T8QzfGfPg3JPwAAAD9CAgAAAAAAAAGKAgAAwAAAAOZsU1tfA+E/EM3xnz4NyT8AAAA/YQIAAAAAAAABiwIAAMAAAABS1tUJNPvgP6BTDASu78g/AAAAP2ECAAAAAAAAAYwCAADAAAAAYqW3jBP14D8QzfGfPg3JPwAAAD9hAgAAAAAAAAGNAgAAwAAAAHR0mQ/z7uA/eEbXO88qyT8AAAA/gAIAAAAAAAABjgIAAMAAAAB0dJkP8+7gPxDN8Z8+Dck/AAAAP4ACAAAAAAAAAY8CAADAAAAAGNr44/3w4D9YEP9Rdv7IPwAAAD+AAgAAAAAAAAGQAgAAwAAAAK5wdjUp+eA/IKROfsSlyD8AAAA/kAIAAAAAAAABkQIAAMAAAACucHY1KfngPyCkTn7Epcg/AAAAP5ACAAAAAAAAAZICAADAAAAArnB2NSn54D8gpE5+xKXIPwAAAD+vAgAAAAAAAAGTAgAAwAAAAK5wdjUp+eA/IKROfsSlyD8AAAA/rwIAAAAAAAABlAIAAMAAAACucHY1KfngPyCkTn7Epcg/AAAAP68CAAAAAAAAAZUCAADAAAAAfPuPNJjA4j+w2QYFQYu6PwAAAD8AAAAAAAAAAAGWAgAAwAAAAHz7jzSYwOI/sNkGBUGLuj8AAAA/HwAAAAAAAAABlwIAAMAAAAB8+480mMDiP7DZBgVBi7o/AAAAPx8AAAAAAAAAAZgCAADAAAAAfPuPNJjA4j+w2QYFQYu6PwAAAD8fAAAAAAAAAAGZAgAAwAAAAHz7jzSYwOI/sNkGBUGLuj8AAAA/PwAAAAAAAAABmgIAAMAAAABKjuqr+dLiPzAhIBISx70/AAAAPz8AAAAAAAAAAZsCAADAAAAAWl3MLtnM4j+Q7EvxlrO+PwAAAD8/AAAAAAAAAAGcAgAAwAAAAMbGTt2txOI/cD6SNIuCvz8AAAA/XgAAAAAAAAABnQIAAMAAAADmZBLjbLjiPyhI7Lu/KMA/AAAAP14AAAAAAAAAAZ4CAADAAAAAwDcXQBao4j9Ap2fHkrzAPwAAAD9eAAAAAAAAAAGfAgAAwAAAAEo/XfSpk+I/6Iz9NtUywT8AAAA/fQAAAAAAAAABoAIAAMAAAADoFYUrHXniP/jreEKoxsE/AAAAP30AAAAAAAAAAaECAADAAAAALFIMN5tg4j9wxNnpC3jCPwAAAD99AAAAAAAAAAGiAgAAwAAAACTD1JkDROI/oFkt3zc4wz8AAAA/nAAAAAAAAAABowIAAMAAAADCmfzQdiniPyAyjoab6cM/AAAAP5wAAAAAAAAAAaQCAADAAAAAvArFM98M4j/AQMcXWMfEPwAAAD+cAAAAAAAAAAGlAgAAwAAAAFrh7GpS8uE/8NUaDYSHxT8AAAA/vAAAAAAAAAABpgIAAMAAAACMTpLz8N/hPwA1lhhXG8Y/AAAAP7wAAAAAAAAAAacCAADAAAAAYiGXUJrP4T+oGiyImZHGPwAAAD+8AAAAAAAAAAGoAgAAwAAAAJaOPNk4veE/uHmnk2wlxz8AAAA/ywAAAAAAAAABqQIAAMAAAABekl+zArPhP6iiSrXmjMc/AAAAP8sAAAAAAAAAAaoCAADAAAAAIpaCjcyo4T8QRdNy8RHIPwAAAD/rAAAAAAAAAAGrAgAAwAAAADRlZBCsouE/mPSQ+NpbyD8AAAA/6wAAAAAAAAABrAIAAMAAAADqmaVnlp7hP0ixg0ajasg/AAAAP+sAAAAAAAAAAa0CAADAAAAAns7mvoCa4T8gpE5+xKXIPwAAAD/rAAAAAAAAAAGuAgAAwAAAAJ7O5r6AmuE/8JYZtuXgyD8AAAA/CgEAAAAAAAABrwIAAMAAAABENEaTi5zhP1gQ/1F2/sg/AAAAPwoBAAAAAAAAAbACAADAAAAAns7mvoCa4T9YEP9Rdv7IPwAAAD8KAQAAAAAAAAGxAgAAwAAAAPpoh+p1mOE/wInk7QYcyT8AAAA/KQEAAAAAAAABsgIAAMAAAABENEaTi5zhP3hG1zvPKsk/AAAAPykBAAAAAAAAAbMCAADAAAAARDRGk4uc4T8oA8qJlznJPwAAAD8pAQAAAAAAAAG0AgAAwAAAAEQ0RpOLnOE/KAPKiZc5yT8AAAA/KQEAAAAAAAABtQIAAMAAAABENEaTi5zhPygDyomXOck/AAAAPykBAAAAAAAAAbYCAADAAAAARDRGk4uc4T8oA8qJlznJPwAAAD8pAQAAAAAAAAG3AgAAwAAAAFRStc261eE/wMLEaRt6yz8AAAA/WAEAAAAAAAABuAIAAMAAAACirKsTaPbhP5g9rs6JsMw/AAAAP3cBAAAAAAAAAbkCAADAAAAAUKFChQoV4j+4JEgHqj/OPwAAAD93AQAAAAAAAAG6AgAAwAAAAOrG93PNOeI/6EG6KSP7zz8AAAA/dwEAAAAAAAABuwIAAMAAAAAsUgw3m2DiP0TsCHQW6tA/AAAAP4cBAAAAAAAAAbwCAADAAAAAuKjfon6L4j94gVxpQqrRPwAAAD+HAQAAAAAAAAG9AgAAwAAAAMA3F0AWqOI/lLc0U5vW0T8AAAA/pgEAAAAAAAABvgIAAMAAAADANxdAFqjiP5S3NFOb1tE/AAAAP6YBAAAAAAAAAb8CAADAAAAAwDcXQBao4j+UtzRTm9bRPwAAAD+2AQAAAAAAAAHAAgAAwAAAAMA3F0AWqOI/lLc0U5vW0T8AAAA/tgEAAAAAAAABwQIAAMAAAAAs1ixzFIbhP2hfPQOvm8c/AAAAPwAAAAAAAAAAAcICAADAAAAALNYscxSG4T9oXz0Dr5vHPwAAAD8QAAAAAAAAAAHDAgAAwAAAACzWLHMUhuE/aF89A6+bxz8AAAA/EAAAAAAAAAABxAIAAMAAAAAs1ixzFIbhP2hfPQOvm8c/AAAAPyAAAAAAAAAAAcUCAADAAAAALNYscxSG4T9oXz0Dr5vHPwAAAD8gAAAAAAAAAAHGAgAAwAAAACzWLHMUhuE/aF89A6+bxz8AAAA/IAAAAAAAAAABxwIAAMAAAAAs1ixzFIbhP2hfPQOvm8c/AAAAPyAAAAAAAAAAAcgCAADAAAAALNYscxSG4T9oXz0Dr5vHPwAAAD8/AAAAAAAAAAHJAgAAwAAAACzWLHMUhuE/aF89A6+bxz8AAAA/PwAAAAAAAAABygIAAMAAAAAs1ixzFIbhP2hfPQOvm8c/AAAAPz8AAAAAAAAAAcsCAADAAAAAxvvhYdeq4T8YHDBRd6rHPwAAAD9dAAAAAAAAAAHMAgAAwAAAAEzDfTAjueE/cDaa4TQ0xz8AAAA/fAAAAAAAAAABzQIAAMAAAADgWfuBTsHhPzDK6Q2D28Y/AAAAP3wAAAAAAAAAAc4CAADAAAAAhL9aVlnD4T+I5FOeQGXGPwAAAD98AAAAAAAAAAHPAgAAwAAAAL67N3yPzeE/SHijyo4Mxj8AAAA/jAAAAAAAAAAB0AIAAMAAAACs7FX5r9PhP8DI5USlwsU/AAAAP4wAAAAAAAAAAdECAADAAAAAnh10dtDZ4T+IXDVx82nFPwAAAD+rAAAAAAAAAAHSAgAAwAAAADK08cf74eE/GONP1WJMxT8AAAA/qwAAAAAAAAAB0wIAAMAAAADWGVGcBuThP9h2nwGx88Q/AAAAP6sAAAAAAAAAAdQCAADAAAAAfH+wcBHm4T9Qx+F7x6nEPwAAAD/KAAAAAAAAAAHVAgAAwAAAADK08cf74eE/gNQWRKZuxD8AAAA/ygAAAAAAAAAB1gIAAMAAAADm6DIf5t3hP2CePlpNQsQ/AAAAP8oAAAAAAAAAAdcCAADAAAAAnh10dtDZ4T/Y7oDUY/jDPwAAAD/aAAAAAAAAAAHYAgAAwAAAAAiH9iSl0eE/MAnrZCGCwz8AAAA/2gAAAAAAAAAB2QIAAMAAAADOihn/bsfhPxDTEnvIVcM/AAAAP/kAAAAAAAAAAdoCAADAAAAA8ijdBC674T/QZmKnFv3CPwAAAD/5AAAAAAAAAAHbAgAAwAAAAF6SX7MCs+E/sDCKvb3Qwj8AAAA/+QAAAAAAAAAB3AIAAMAAAAAiloKNzKjhPyiBzDfUhsI/AAAAPxkBAAAAAAAAAd0CAADAAAAAjv8EPKGg4T84WCkWWh/CPwAAAD8ZAQAAAAAAAAHeAgAAwAAAALCdyEFglOE/+Ot4QqjGwT8AAAA/GQEAAAAAAAAB3wIAAMAAAADSO4xHH4jhPyj5rQqHi8E/AAAAPzgBAAAAAAAAAeACAADAAAAAmD+vIel94T+YSfCEnUHBPwAAAD84AQAAAAAAAAHhAgAAwAAAAASpMdC9deE/EJoy/7P3wD8AAAA/OAEAAAAAAAAB4gIAAMAAAABuErR+km3hP0CnZ8eSvMA/AAAAP0cBAAAAAAAAAeMCAADAAAAA7EoYsEZf4T9otJyPcYHAPwAAAD9HAQAAAAAAAAHkAgAAwAAAAGaDfOH6UOE/eIv5bfcZwD8AAAA/ZwEAAAAAAAAB5QIAAMAAAAA+VoE+pEDhP6BLx/xpR78/AAAAP2cBAAAAAAAAAeYCAADAAAAAcMMmx0Iu4T8gc2ZVBpa+PwAAAD92AQAAAAAAAAHnAgAAwAAAAEiWKyTsHeE/MCEgEhLHvT8AAAA/dgEAAAAAAAAB6AIAAMAAAAB4A9GsigvhP4DcDpf8vLw/AAAAP4YBAAAAAAAAAekCAADAAAAAnKGUskn/4D8ABK7vmAu8PwAAAD+GAQAAAAAAAAHqAgAAwAAAACip2mbd6uA/ILJnrKQ8uz8AAAA/pQEAAAAAAAAB6wIAAMAAAABaFoDve9jgP7DZBgVBi7o/AAAAP6UBAAAAAAAAAewCAADAAAAA6B3Gow/E4D9gDtslvJ65PwAAAD+lAQAAAAAAAAHtAgAAwAAAAGZWKtXDteA/oChFtnkouT8AAAA/tQEAAAAAAAAB7gIAAMAAAADgjo4GeKfgPzBQ5A4Wd7g/AAAAP7UBAAAAAAAAAe8CAADAAAAAEvwzjxaV4D+wd4NnssW3PwAAAD/UAQAAAAAAAAHwAgAAwAAAAFY4u5qUfOA/0CU9JL72tj8AAAA/1AEAAAAAAAAB8QIAAMAAAADyDuPRB2LgP/DT9uDJJ7Y/AAAAP+QBAAAAAAAAAfICAADAAAAA/E6Nt08/4D9A7mBxh7G1PwAAAD/kAQAAAAAAAAHzAgAAwAAAAJolte7CJOA/cPuVOWZ2tT8AAAA/8wEAAAAAAAAB9AIAAMAAAACSln1RKwjgPxCCsJ3VWLU/AAAAP/MBAAAAAAAAAfUCAADAAAAAGA+MaCfX3z9A7mBxh7G1PwAAAD8TAgAAAAAAAAH2AgAAwAAAAFS829YNot8/8NP24Mkntj8AAAA/EwIAAAAAAAAB9wIAAMAAAABInmyc3mjfPyBAp7R7gLY/AAAAPxMCAAAAAAAAAfgCAADAAAAAqHi3rRtE3z/QJT0kvva2PwAAAD8yAgAAAAAAAAH5AgAAwAAAABBTAr9YH98/cAvTkwBttz8AAAA/MgIAAAAAAAAB+gIAAMAAAAB0LU3QlfrePyDxaAND47c/AAAAPzICAAAAAAAAAfsCAADAAAAAJNNWiujZ3j8wUOQOFne4PwAAAD9BAgAAAAAAAAH8AgAAwAAAAIStoZsltd4/YA7bJbyeuT8AAAA/QQIAAAAAAAAB/QIAAMAAAADsh+ysYpDeP4DM0Txixro/AAAAP2ECAAAAAAAAAf4CAADAAAAAmC32ZrVv3j/wpDLkxXe7PwAAAD9hAgAAAAAAAAH/AgAAwAAAAJCevskdU94/sOlDX9uBvD8AAAA/cAIAAAAAAAABAAMAAMAAAABsccMmx0LeP2AuVdrwi70/AAAAP3ACAAAAAAAAAQEDAADAAAAAGBfN4Bki3j/QWPzESAy/PwAAAD+AAgAAAAAAAAECAwAAwAAAAFxTVOyXCd4/mMHRV1BGwD8AAAA/gAIAAAAAAAABAwMAAMAAAACcj9v3FfHdPxCaMv+z98A/AAAAP58CAAAAAAAAAQQDAADAAAAAeGLgVL/g3T+QcpOmF6nBPwAAAD+fAgAAAAAAAAEFAwAAwAAAAEw15bFo0N0/WI4BALNLwj8AAAA/nwIAAAAAAAABBgMAAMAAAAAkCOoOEsDdPxiqb1lO7sI/AAAAP68CAAAAAAAAAQcDAADAAAAA3DwrZvy73T/oxd2y6ZDDPwAAAD+vAgAAAAAAAAEIAwAAwAAAAPza7mu7r90/yBck9t1fxD8AAAA/zgIAAAAAAAABCQMAAMAAAABoRHEakKfdP8ifQiMrW8U/AAAAP84CAAAAAAAAAQoDAADAAAAAaERxGpCn3T+I5FOeQGXGPwAAAD/OAgAAAAAAAAELAwAAwAAAAPza7mu7r90/0K9/fcVRxz8AAAA/7QIAAAAAAAABDAMAAMAAAACMcWy95rfdP+A3nqoSTcg/AAAAP+0CAAAAAAAAAQ0DAADAAAAAbNOotyfE3T/AieTtBhzJPwAAAD/tAgAAAAAAAAEOAwAAwAAAACyXIayp3N0/GFUQzYsIyj8AAAA/DQMAAAAAAAABDwMAAMAAAACcj9v3FfHdP+BwfiYnq8o/AAAAPw0DAAAAAAAAARADAADAAAAAyLzWmmwB3j/wz/kx+j7LPwAAAD8NAwAAAAAAAAERAwAAwAAAADy1kObYFd4/mLWPoTy1yz8AAAA/HAMAAAAAAAABEgMAAMAAAAD4eAnbWi7eP/hXGF9HOsw/AAAAPxwDAAAAAAAAARMDAADAAAAAAAhBePJK3j/Ac4a44tzMPwAAAD87AwAAAAAAAAEUAwAAwAAAAExiN76fa94/yNIBxLVwzT8AAAA/OwMAAAAAAAABFQMAAMAAAADsh+ysYpDeP5jubx1RE84/AAAAP0sDAAAAAAAAARYDAADAAAAAzHhgRDu53j+oTesoJKfOPwAAAD9LAwAAAAAAAAEXAwAAwAAAAIw82Ti90d4/uKxmNPc6zz8AAAA/WwMAAAAAAAABGAMAAMAAAADcls9+avLePxhP7/EBwM8/AAAAP1sDAAAAAAAAARkDAADAAAAADMTKIcEC3z8UV7V+6inQPwAAAD96AwAAAAAAAAEaAwAAwAAAAMiHQxZDG98/kOuGj6dd0D8AAAA/egMAAAAAAAABGwMAAMAAAADMFnuz2jffPwiAWKBkkdA/AAAAP4oDAAAAAAAAARwDAADAAAAARA81/0ZM3z/MVzdjWbbQPwAAAD+KAwAAAAAAAAEdAwAAwAAAALQH70qzYN8/ROwIdBbq0D8AAAA/mQMAAAAAAAABHgMAAMAAAAC4liboSn3fP2Ai4V1vFtE/AAAAP5kDAAAAAAAAAR8DAADAAAAAVLzb1g2i3z+EWLlHyELRPwAAAD+4AwAAAAAAAAEgAwAAwAAAAIh4Dhf8zt8/SDCYCr1n0T8AAAA/uAMAAAAAAAABIQMAAMAAAAC0NEFX6vvfP2RmcPQVlNE/AAAAP7gDAAAAAAAAASIDAADAAAAAvMN49IEY4D+EnEjebsDRPwAAAD/YAwAAAAAAAAEjAwAAwAAAAMRSsJEZNeA/7BUuev/d0T8AAAA/2AMAAAAAAAABJAMAAMAAAADM4ecusVHgP+wVLnr/3dE/AAAAP9gDAAAAAAAAASUDAADAAAAALgvA9z1s4D9IdCehY+XRPwAAAD/nAwAAAAAAAAEmAwAAwAAAADSa95TViOA/SHQnoWPl0T8AAAA/5wMAAAAAAAABJwMAAMAAAABO+BC1TJ/gPwAxGu8r9NE/AAAAPwcEAAAAAAAAASgDAADAAAAACryJqc634D8AMRrvK/TRPwAAAD8HBAAAAAAAAAEpAwAAwAAAACAao8lFzuA/ADEa7yv00T8AAAA/BwQAAAAAAAABKgMAAMAAAABKR55snN7gP0h0J6Fj5dE/AAAAPxYEAAAAAAAAASsDAADAAAAAdHSZD/Pu4D9IdCehY+XRPwAAAD8WBAAAAAAAAAEsAwAAwAAAAEAH9IZUAeE/pNIgyMfs0T8AAAA/NQQAAAAAAAABLQMAAMAAAAAQmk7+tRPhP0h0J6Fj5dE/AAAAPzUEAAAAAAAAAS4DAADAAAAAlGHqzAEi4T+UtzRTm9bRPwAAAD9FBAAAAAAAAAEvAwAAwAAAABgphptNMOE/lLc0U5vW0T8AAAA/RQQAAAAAAAABMAMAAMAAAACa8CFqmT7hP+D6QQXTx9E/AAAAP1UEAAAAAAAAATEDAADAAAAAHLi9OOVM4T+EnEjebsDRPwAAAD9VBAAAAAAAAAEyAwAAwAAAAPwZ+jImWeE/hJxI3m7A0T8AAAA/ZwQAAAAAAAABMwMAAMAAAAB+4ZUBcmfhP9DfVZCmsdE/AAAAP2cEAAAAAAAAATQDAADAAAAAXEPS+7Jz4T/Q31WQprHRPwAAAD9nBAAAAAAAAAE1AwAAwAAAAJg/ryHpfeE/DAh3zbGM0T8AAAA/hgQAAAAAAAABNgMAAMAAAAB2oesbKorhP0gwmAq9Z9E/AAAAP4YEAAAAAAAAATcDAADAAAAAVgMoFmuW4T94Pc3SmyzRPwAAAD+GBAAAAAAAAAE4AwAAwAAAACKWgo3MqOE/zFc3Y1m20D8AAAA/pQQAAAAAAAABOQMAAMAAAABekl+zArPhP7j4u1eGItA/AAAAP6UEAAAAAAAAAToDAADAAAAAAvi+hw214T/wkPjaW5jOPwAAAD+lBAAAAAAAAAE7AwAAwAAAANjKw+S2pOE/6IC7gMGhzD8AAAA/tQQAAAAAAAABPAMAAMAAAAC+bKrEP47hP7iyhw+Bg8k/AAAAP7UEAAAAAAAAAT0DAADAAAAAvmyqxD+O4T+4socPgYPJPwAAAD/UBAAAAAAAAAE+AwAAwAAAAL5sqsQ/juE/uLKHD4GDyT8AAAA/1AQAAAAAAAABPwMAAMAAAAC+bKrEP47hP7iyhw+Bg8k/AAAAP9QEAAAAAAAAAUADAADAAAAAhIBPj+4Z3j9AGSi/u3jFPwAAAD8AAAAAAAAAAAFBAwAAwAAAAFxTVOyXCd4/MMrpDYPbxj8AAAA/HwAAAAAAAAABQgMAAMAAAABcU1TslwnePzDK6Q2D28Y/AAAAPx8AAAAAAAAAAUMDAADAAAAAXFNU7JcJ3j8wyukNg9vGPwAAAD8fAAAAAAAAAAFEAwAAwAAAAFxTVOyXCd4/MMrpDYPbxj8AAAA/KQAAAAAAAAABRQMAAMAAAABcU1TslwnePzDK6Q2D28Y/AAAAPykAAAAAAAAAAUYDAADAAAAAXFNU7JcJ3j8wyukNg9vGPwAAAD8pAAAAAAAAAAFHAwAAwAAAAFxTVOyXCd4/MMrpDYPbxj8AAAA/KQAAAAAAAAABSAMAAMAAAABcU1TslwnePzDK6Q2D28Y/AAAAP0gAAAAAAAAAAUkDAADAAAAAXFNU7JcJ3j8wyukNg9vGPwAAAD9IAAAAAAAAAAFKAwAAwAAAAFxTVOyXCd4/MMrpDYPbxj8AAAA/SAAAAAAAAAABSwMAAMAAAABcU1TslwnePzDK6Q2D28Y/AAAAP2cAAAAAAAAAAUwDAADAAAAAXFNU7JcJ3j8wyukNg9vGPwAAAD9nAAAAAAAAAAFNAwAAwAAAABgXzeAZIt4/mPSQ+NpbyD8AAAA/hwAAAAAAAAABTgMAAMAAAAAYF83gGSLePwBudpRrecg/AAAAP4cAAAAAAAAAAU8DAADAAAAAGBfN4Bki3j+4KmniM4jIPwAAAD+HAAAAAAAAAAFQAwAAwAAAAMxLDjgEHt4/uCpp4jOIyD8AAAA/lgAAAAAAAAABUQMAAMAAAAAYF83gGSLeP9BgQcyMtMg/AAAAP5YAAAAAAAAAAVIDAADAAAAAYOKLiS8m3j/QYEHMjLTIPwAAAD+2AAAAAAAAAAFTAwAAwAAAAGDii4kvJt4/0GBBzIy0yD8AAAA/tgAAAAAAAAABVAMAAMAAAABg4ouJLybeP9BgQcyMtMg/AAAAP7YAAAAAAAAAAVUDAADAAAAAYOKLiS8m3j/QYEHMjLTIPwAAAD+2AAAAAAAAAAFWAwAAwAAAAGDii4kvJt4/0GBBzIy0yD8AAAA/xQAAAAAAAAABVwMAAMAAAABg4ouJLybeP9BgQcyMtMg/AAAAP8UAAAAAAAAAAVgDAADAAAAAYOKLiS8m3j/QYEHMjLTIPwAAAD/FAAAAAAAAAAFZAwAAwAAAAGDii4kvJt4/0GBBzIy0yD8AAAA/xQAAAAAAAAABWgMAAMAAAABg4ouJLybeP9BgQcyMtMg/AAAAP9UAAAAAAAAAAVsDAADAAAAAYOKLiS8m3j/QYEHMjLTIPwAAAD/VAAAAAAAAAAFcAwAAwAAAAGDii4kvJt4/0GBBzIy0yD8AAAA/1QAAAAAAAAABXQMAAMAAAABg4ouJLybeP9BgQcyMtMg/AAAAP9UAAAAAAAAAAV4DAADAAAAAYOKLiS8m3j/QYEHMjLTIPwAAAD/0AAAAAAAAAAFfAwAAwAAAAGDii4kvJt4/0GBBzIy0yD8AAAA/9AAAAAAAAAABYAMAAMAAAABg4ouJLybeP9BgQcyMtMg/AAAAP/QAAAAAAAAAAWEDAADAAAAAYOKLiS8m3j/QYEHMjLTIPwAAAD8TAQAAAAAAAAFiAwAAwAAAAGDii4kvJt4/0GBBzIy0yD8AAAA/EwEAAAAAAAABYwMAAMAAAABg4ouJLybeP9BgQcyMtMg/AAAAPxMBAAAAAAAAAWQDAADAAAAAYOKLiS8m3j/QYEHMjLTIPwAAAD8TAQAAAAAAAAFlAwAAwAAAAGDii4kvJt4/0GBBzIy0yD8AAAA/EwEAAAAAAAABZgMAAMAAAABg4ouJLybeP9BgQcyMtMg/AAAAPxMBAAAAAAAAAWcDAADAAAAAYOKLiS8m3j/QYEHMjLTIPwAAAD8zAQAAAAAAAAFoAwAAwAAAAGDii4kvJt4/0GBBzIy0yD8AAAA/MwEAAAAAAAABaQMAAMAAAABg4ouJLybeP9BgQcyMtMg/AAAAPzMBAAAAAAAAAWoDAADAAAAAYOKLiS8m3j/QYEHMjLTIPwAAAD8zAQAAAAAAAAFrAwAAwAAAAGDii4kvJt4/0GBBzIy0yD8AAAA/MwEAAAAAAAABbAMAAMAAAABg4ouJLybeP9BgQcyMtMg/AAAAPzMBAAAAAAAAAW0DAADAAAAAYOKLiS8m3j/QYEHMjLTIPwAAAD9CAQAAAAAAAAFuAwAAwAAAAGDii4kvJt4/0GBBzIy0yD8AAAA/QgEAAAAAAAABbwMAAMAAAAB4YuBUv+DdP7iyhw+Bg8k/AAAAP88BAAAAAAAAAXADAADAAAAALJchrKnc3T+4socPgYPJPwAAAD/uAQAAAAAAAAFxAwAAwAAAACyXIayp3N0/uLKHD4GDyT8AAAA/7gEAAAAAAAABcgMAAMAAAAAslyGsqdzdP2hvel1Jksk/AAAAP/4BAAAAAAAAAXMDAADAAAAALJchrKnc3T/Q6F/52a/JPwAAAD/+AQAAAAAAAAF0AwAAwAAAAJgApFp+1N0/kKVSR6K+yT8AAAA//gEAAAAAAAABdQMAAMAAAACYAKRaftTdP5ClUkeivsk/AAAAPx0CAAAAAAAAAXYDAADAAAAAmACkWn7U3T+QpVJHor7JPwAAAD8dAgAAAAAAAAF3AwAAwAAAAJgApFp+1N0/kKVSR6K+yT8AAAA/HQIAAAAAAAABeAMAAMAAAACYAKRaftTdP5ClUkeivsk/AAAAPx0CAAAAAAAAAXkDAADAAAAAmACkWn7U3T+QpVJHor7JPwAAAD8tAgAAAAAAAAF6AwAAwAAAAJgApFp+1N0/kKVSR6K+yT8AAAA/LQIAAAAAAAABewMAAMAAAABgtTl9+IrdP9DoX/nZr8k/AAAAP18CAAAAAAAAAXwDAADAAAAAgFP9grd+3T/Q6F/52a/JPwAAAD9fAgAAAAAAAAF9AwAAwAAAAKDxwIh2ct0/kKVSR6K+yT8AAAA/XwIAAAAAAAABfgMAAMAAAADEj4SONWbdPyAsbasRock/AAAAP18CAAAAAAAAAX8DAADAAAAAnGKJ695V3T+QpVJHor7JPwAAAD9/AgAAAAAAAAGAAwAAwAAAAHA1jkiIRd0/ICxtqxGhyT8AAAA/fwIAAAAAAAABgQMAAMAAAAAoas+fckHdP9DoX/nZr8k/AAAAP38CAAAAAAAAAYIDAADAAAAASAiTpTE13T8gLG2rEaHJPwAAAD+eAgAAAAAAAAGDAwAAwAAAACDblwLbJN0/APaUwbh0yT8AAAA/ngIAAAAAAAABhAMAAMAAAAD8rZxfhBTdPwD2lMG4dMk/AAAAP54CAAAAAAAAAYUDAADAAAAAHExgZUMI3T+YfK8lKFfJPwAAAD+uAgAAAAAAAAGGAwAAwAAAADzqI2sC/Nw/mHyvJShXyT8AAAA/rgIAAAAAAAABhwMAAMAAAABciOdwwe/cP5h8ryUoV8k/AAAAP80CAAAAAAAAAYgDAADAAAAAyPFpH5bn3D94Rtc7zyrJPwAAAD/NAgAAAAAAAAGJAwAAwAAAAOyPLSVV29w/WBD/UXb+yD8AAAA/3AIAAAAAAAABigMAAMAAAADAYjKC/srcP1gQ/1F2/sg/AAAAP9wCAAAAAAAAAYsDAADAAAAA4AD2h72+3D+gUwwEru/IPwAAAD/sAgAAAAAAAAGMAwAAwAAAALzT+uRmrtw/WBD/UXb+yD8AAAA//AIAAAAAAAABjQMAAMAAAAD8D4Lw5JXcP6BTDASu78g/AAAAP/wCAAAAAAAAAY4DAADAAAAA1OKGTY6F3D9YEP9Rdv7IPwAAAD/8AgAAAAAAAAGPAwAAwAAAAPSASlNNedw/WBD/UXb+yD8AAAA/GwMAAAAAAAABkAMAAMAAAACAiJAH4WTcPxDN8Z8+Dck/AAAAPxsDAAAAAAAAAZEDAADAAAAAEJDWu3RQ3D/AieTtBhzJPwAAAD8rAwAAAAAAAAGSAwAAwAAAAFTMXcfyN9w/wInk7QYcyT8AAAA/KwMAAAAAAAABkwMAAMAAAABMPSYqWxvcP3hG1zvPKsk/AAAAPzoDAAAAAAAAAZQDAADAAAAARK7ujMP+2z94Rtc7zyrJPwAAAD9ZAwAAAAAAAAGVAwAAwAAAAPRT+EYW3ts/wInk7QYcyT8AAAA/WQMAAAAAAAABlgMAAMAAAAA0kH9SlMXbP8CJ5O0GHMk/AAAAP1kDAAAAAAAAAZcDAADAAAAAMAFItfyo2z8oA8qJlznJPwAAAD95AwAAAAAAAAGYAwAAwAAAAJDbksY5hNs/4L+8119IyT8AAAA/eQMAAAAAAAABmQMAAMAAAACITFspomfbP+C/vNdfSMk/AAAAP3kDAAAAAAAAAZoDAADAAAAA8CamOt9C2z8oA8qJlznJPwAAAD+YAwAAAAAAAAGbAwAAwAAAADRjLUZdKts/eEbXO88qyT8AAAA/mAMAAAAAAAABnAMAAMAAAAB0n7RR2xHbP3hG1zvPKsk/AAAAP5gDAAAAAAAAAZ0DAADAAAAAuNs7XVn52j94Rtc7zyrJPwAAAD+oAwAAAAAAAAGeAwAAwAAAAPgXw2jX4No/WBD/UXb+yD8AAAA/qAMAAAAAAAABnwMAAMAAAACIHwkda8zaP0DaJmgd0sg/AAAAP8cDAAAAAAAAAaADAADAAAAAzFuQKOmz2j/QYEHMjLTIPwAAAD/HAwAAAAAAAAGhAwAAwAAAAFhj1tx8n9o/aOdbMPyWyD8AAAA/xwMAAAAAAAABogMAAMAAAADoahyREIvaP7gqaeIziMg/AAAAP+YDAAAAAAAAAaMDAADAAAAAvD0h7rl62j+Y9JD42lvIPwAAAD/mAwAAAAAAAAGkAwAAwAAAAEhFZ6JNZto/4DeeqhJNyD8AAAA/5gMAAAAAAAABpQMAAMAAAABEti8FtknaPyh7q1xKPsg/AAAAPwUEAAAAAAAAAaYDAADAAAAAPCf4Zx4t2j/AAcbAuSDIPwAAAD8FBAAAAAAAAAGnAwAAwAAAADSYwMqGENo/EEXTcvERyD8AAAA/BQQAAAAAAAABqAMAAMAAAAAsCYkt7/PZPxBF03LxEcg/AAAAPxUEAAAAAAAAAakDAADAAAAAJHpRkFfX2T9YiOAkKQPIPwAAAD8VBAAAAAAAAAGqAwAAwAAAANgfW0qqttk/eL64DoIvyD8AAAA/NAQAAAAAAAABqwMAAMAAAADsLuey0Y3ZP8ABxsC5IMg/AAAAPzQEAAAAAAAAAawDAADAAAAAUAkyxA5p2T94vrgOgi/IPwAAAD80BAAAAAAAAAGtAwAAwAAAAIy2gTL1M9k/SLGDRqNqyD8AAAA/XAQAAAAAAAABrgMAAMAAAAAUL5BJ8QLZP5j0kPjaW8g/AAAAP1wEAAAAAAAAAa8DAADAAAAAeAnbWi7e2D9IsYNGo2rIPwAAAD9cBAAAAAAAAAGwAwAAwAAAAExNqBpAsdg/AG52lGt5yD8AAAA/fAQAAAAAAAABsQMAAMAAAABgXDSDZ4jYP0ixg0ajasg/AAAAP3wEAAAAAAAAAbIDAADAAAAAxDZ/lKRj2D/gN56qEk3IPwAAAD98BAAAAAAAAAGzAwAAwAAAACwRyqXhPtg/4DeeqhJNyD8AAAA/mwQAAAAAAAABtAMAAMAAAADcttNfNB7YPxBF03LxEcg/AAAAP5sEAAAAAAAAAbUDAADAAAAAZL4ZFMgJ2D+gy+3WYPTHPwAAAD+bBAAAAAAAAAG2AwAAwAAAAGAv4nYw7dc/0Nginz+5xz8AAAA/qwQAAAAAAAABtwMAAMAAAADsNigrxNjXP6iiSrXmjMc/AAAAP6sEAAAAAAAAAbgDAADAAAAAnNwx5Ra41z+ookq15ozHPwAAAD/KBAAAAAAAAAG5AwAAwAAAACjkd5mqo9c/QCllGVZvxz8AAAA/ygQAAAAAAAABugMAAMAAAAC0671NPo/XP9Cvf33FUcc/AAAAP9kEAAAAAAAAAbsDAADAAAAA+CdFWbx21z/45VdnHn7HPwAAAD/ZBAAAAAAAAAG8AwAAwAAAAKjNThMPVtc/QCllGVZvxz8AAAA/6QQAAAAAAAABvQMAAMAAAAAIqJkkTDHXP0ApZRlWb8c/AAAAP+kEAAAAAAAAAb4DAADAAAAAkCCoO0gA1z9AKWUZVm/HPwAAAD8IBQAAAAAAAAG/AwAAwAAAABiZtlJEz9Y/+OVXZx5+xz8AAAA/CAUAAAAAAAABwAMAAMAAAABURgbBKprWP0ApZRlWb8c/AAAAPwgFAAAAAAAAAcEDAADAAAAAjPNVLxFl1j9AKWUZVm/HPwAAAD8YBQAAAAAAAAHCAwAAwAAAAHzV5vThK9Y/0K9/fcVRxz8AAAA/GAUAAAAAAAABwwMAAMAAAAC6gjZjyPbVP7h5p5NsJcc/AAAAPzcFAAAAAAAAAcQDAADAAAAAPvtEesTF1T/ohtxbS+rGPwAAAD83BQAAAAAAAAHFAwAAwAAAAKbVj4sBodU/EJQRJCqvxj8AAAA/NwUAAAAAAAABxgMAAMAAAABUe5lFVIDVP/BdOTrRgsY/AAAAP1YFAAAAAAAAAccDAADAAAAAACGj/6Zf1T9AoUbsCHTGPwAAAD9WBQAAAAAAAAHIAwAAwAAAAJAo6bM6S9U/QKFG7Ah0xj8AAAA/VgUAAAAAAAAByQMAAMAAAACKmbEWoy7VP/BdOTrRgsY/AAAAP3YFAAAAAAAAAcoDAADAAAAAOD+70PUN1T9g1x7WYaDGPwAAAD92BQAAAAAAAAHLAwAAwAAAAJwZBuIy6dQ/YNce1mGgxj8AAAA/dgUAAAAAAAABzAMAAMAAAACSis5Em8zUP+iG3FtL6sY/AAAAP4UFAAAAAAAAAc0DAADAAAAA+mQZVtin1D8g84wv/ULHPwAAAD+FBQAAAAAAAAHOAwAAwAAAADyhoGFWj9Q/+OVXZx5+xz8AAAA/pQUAAAAAAAABzwMAAMAAAAB+3Sdt1HbUP9DYIp8/ucc/AAAAP6UFAAAAAAAAAdADAADAAAAAMhJpxL5y1D+IlRXtB8jHPwAAAD+0BQAAAAAAAAHRAwAAwAAAAMAZr3hSXtQ/8A77iJjlxz8AAAA/tAUAAAAAAAAB0gMAAMAAAAB4TvDPPFrUP6DL7dZg9Mc/AAAAP7QFAAAAAAAAAdMDAADAAAAA4rdyfhFS1D84Ugg70NbHPwAAAD+0BQAAAAAAAAHUAwAAwAAAAARWNoTQRdQ/0Nginz+5xz8AAAA/xAUAAAAAAAAB1QMAAMAAAAC8infbukHUPwC9tEWkFsc/AAAAP+MFAAAAAAAAAdYDAADAAAAABFY2hNBF1D9IeKPKjgzGPwAAAD/jBQAAAAAAAAHXAwAAwAAAAARWNoTQRdQ/SHijyo4Mxj8AAAA/AgYAAAAAAAAB2AMAAMAAAAAEVjaE0EXUP0h4o8qODMY/AAAAPwIGAAAAAAAAAdkDAADAAAAABFY2hNBF1D9IeKPKjgzGPwAAAD8CBgAAAAAAAAHaAwAAwAAAACjkd5mqo9c/ICQopM34vz8AAAA/AAAAAAAAAAAB2wMAAMAAAAAo5HeZqqPXPyAkKKTN+L8/AAAAPyAAAAAAAAAAAdwDAADAAAAAKOR3maqj1z8gJCikzfi/PwAAAD8gAAAAAAAAAAHdAwAAwAAAADhkzGQ6Xtc/ADu38+BjwD8AAAA/IAAAAAAAAAAB3gMAAMAAAABUc1jNYTXXP4jqdHnKrcA/AAAAPz8AAAAAAAAAAd8DAADAAAAARFXpkjL81j+gIE1jI9rAPwAAAD8/AAAAAAAAAAHgAwAAwAAAADg3elgDw9Y/mEnwhJ1BwT8AAAA/PwAAAAAAAAAB4QMAAMAAAADgTUx1voXWP5Byk6YXqcE/AAAAP14AAAAAAAAAAeIDAADAAAAA9M2gQE5A1j84WCkWWh/CPwAAAD9eAAAAAAAAAAHjAwAAwAAAAE4ZtLTz/tU/4D2/hZyVwj8AAAA/bgAAAAAAAAAB5AMAAMAAAAA++0R6xMXVPzjgR0OnGsM/AAAAP24AAAAAAAAAAeUDAADAAAAA6hEXl3+I1T/oxd2y6ZDDPwAAAD99AAAAAAAAAAHmAwAAwAAAAJAo6bM6S9U/IDKOhpvpwz8AAAA/fQAAAAAAAAAB5wMAAMAAAAD2AjTFdybVP4DUFkSmbsQ/AAAAP50AAAAAAAAAAegDAADAAAAADBLALZ/91D/oTfzfNozEPwAAAD+dAAAAAAAAAAHpAwAAwAAAAObkxIpI7dQ/ILqss+jkxD8AAAA/nQAAAAAAAAAB6gMAAMAAAAAGg4iQB+HUP/isd+sJIMU/AAAAP6wAAAAAAAAAAesDAADAAAAABoOIkAfh1D8Y40/VYkzFPwAAAD+sAAAAAAAAAAHsAwAAwAAAAHDsCj/c2NQ/8NUaDYSHxT8AAAA/ywAAAAAAAAAB7QMAAMAAAAC8t8nn8dzUP8DI5USlwsU/AAAAP8sAAAAAAAAAAe4DAADAAAAATk5HOR3l1D9IeKPKjgzGPwAAAD/LAAAAAAAAAAHvAwAAwAAAAC6wgzNe8dQ/uPGIZh8qxj8AAAA/ywAAAAAAAAAB8AMAAMAAAAAMEsAtn/3UP6gaLIiZkcY/AAAAP9sAAAAAAAAAAfEDAADAAAAAoKg9f8oF1T+YQ8+pE/nGPwAAAD/bAAAAAAAAAAHyAwAAwAAAADg/u9D1DdU/+OVXZx5+xz8AAAA/+gAAAAAAAAAB8wMAAMAAAABebLZzTB7VP8ABxsC5IMg/AAAAPwoBAAAAAAAAAfQDAADAAAAAaPvtEOQ61T9A2iZoHdLIPwAAAD8KAQAAAAAAAAH1AwAAwAAAACa/ZgVmU9U/ICxtqxGhyT8AAAA/GgEAAAAAAAAB9gMAAMAAAAB2GV1LE3TVPyi0i9henMo/AAAAPxoBAAAAAAAAAfcDAADAAAAA7qBONBel1T8IBtIbU2vLPwAAAD85AQAAAAAAAAH4AwAAwAAAAGooQB0b1tU/yErjlmh1zD8AAAA/OQEAAAAAAAAB+QMAAMAAAABWqOtRixvWPxgWD3btYc0/AAAAPzkBAAAAAAAAAfoDAADAAAAAjPNVLxFl1j+IFxM/y3rOPwAAAD9YAQAAAAAAAAH7AwAAwAAAAOTcgxJWotY/QFwkuuCEzz8AAAA/WAEAAAAAAAAB/AMAAMAAAADMzfepLsvWP2CawjAiG9A/AAAAP1gBAAAAAAAAAf0DAADAAAAAICju79vr1j+Q64aPp13QPwAAAD93AQAAAAAAAAH+AwAAwAAAAPyJKuoc+NY/RKh53W9s0D8AAAA/dwEAAAAAAAAB/wMAAMAAAAD8iSrqHPjWP0Soed1vbNA/AAAAP3cBAAAAAAAAAQAEAADAAAAA/Ikq6hz41j9EqHndb2zQPwAAAD93AQAAAAAAAAEBBAAAwAAAAPyJKuoc+NY/RKh53W9s0D8AAAA/dwEAAAAAAAABAgQAAMAAAAAEVjaE0EXUP5i7sHzG/cU/AAAAPwAAAAAAAAAAAQMEAADAAAAABFY2hNBF1D+Yu7B8xv3FPwAAAD8fAAAAAAAAAAEEBAAAwAAAAARWNoTQRdQ/mLuwfMb9xT8AAAA/HwAAAAAAAAABBQQAAMAAAAAEVjaE0EXUP5i7sHzG/cU/AAAAPx8AAAAAAAAAAQYEAADAAAAABFY2hNBF1D+Yu7B8xv3FPwAAAD8/AAAAAAAAAAEHBAAAwAAAAARWNoTQRdQ/mLuwfMb9xT8AAAA/PwAAAAAAAAABCAQAAMAAAAAEVjaE0EXUP5i7sHzG/cU/AAAAPz8AAAAAAAAAAQkEAADAAAAABFY2hNBF1D+Yu7B8xv3FPwAAAD8/AAAAAAAAAAEKBAAAwAAAAARWNoTQRdQ/mLuwfMb9xT8AAAA/PwAAAAAAAAABCwQAAMAAAAAEVjaE0EXUP5i7sHzG/cU/AAAAPz8AAAAAAAAAAQwEAADAAAAABFY2hNBF1D+Yu7B8xv3FPwAAAD9eAAAAAAAAAAENBAAAwAAAAARWNoTQRdQ/mLuwfMb9xT8AAAA/XgAAAAAAAAABDgQAAMAAAAAEVjaE0EXUP5i7sHzG/cU/AAAAP14AAAAAAAAAAQ8EAADAAAAA8NXhuECL1D/Ydp8BsfPEPwAAAD+KAAAAAAAAAAEQBAAAwAAAABoD3VuXm9Q/CITUyY+4xD8AAAA/igAAAAAAAAABEQQAAMAAAABCMNj+7avUPxhbMagVUcQ/AAAAP6kAAAAAAAAAARIEAADAAAAA2MZVUBm01D/Y7oDUY/jDPwAAAD+pAAAAAAAAAAETBAAAwAAAAAD0UPNvxNQ/MAnrZCGCwz8AAAA/qQAAAAAAAAABFAQAAMAAAACSis5Em8zUP/CcOpFvKcM/AAAAP8gAAAAAAAAAARUEAADAAAAAKCFMlsbU1D+Q+rHTZKTCPwAAAD/IAAAAAAAAAAEWBAAAwAAAAAaDiJAH4dQ/oNEOsuo8wj8AAAA/yAAAAAAAAAABFwQAAMAAAAB6e0Lcc/XUP7Coa5Bw1cE/AAAAP9gAAAAAAAAAARgEAADAAAAADBLALZ/91D9wPLu8vnzBPwAAAD/YAAAAAAAAAAEZBAAAwAAAAOxz/CfgCdU/yFYlTXwGwT8AAAA/9wAAAAAAAAABGgQAAMAAAABebLZzTB7VP4jqdHnKrcA/AAAAP/cAAAAAAAAAARsEAADAAAAAPs7ybY0q1T/gBN8JiDfAPwAAAD8HAQAAAAAAAAEcBAAAwAAAAIqZsRajLtU/QDFdbKy9vz8AAAA/BwEAAAAAAAABHQQAAMAAAACKmbEWoy7VPwBmMY0n0b4/AAAAPxYBAAAAAAAAAR4EAADAAAAAipmxFqMu1T8QFOtJMwK+PwAAAD8WAQAAAAAAAAEfBAAAwAAAAD7O8m2NKtU/IMKkBj8zvT8AAAA/NgEAAAAAAAABIAQAAMAAAACqN3UcYiLVP7DpQ1/bgbw/AAAAPzYBAAAAAAAAASEEAADAAAAAFqH3yjYa1T/Ql/0b57K7PwAAAD82AQAAAAAAAAEiBAAAwAAAADg/u9D1DdU/gCtNSDVauz8AAAA/RQEAAAAAAAABIwQAAMAAAABY3X7WtAHVP7DZBgVBi7o/AAAAP0UBAAAAAAAAASQEAADAAAAALrCDM17x1D8A9HCV/hS6PwAAAD9lAQAAAAAAAAElBAAAwAAAAAaDiJAH4dQ/EKIqUgpGuT8AAAA/ZQEAAAAAAAABJgQAAMAAAAAA9FDzb8TUP8DW/nKFWbg/AAAAP3QBAAAAAAAAAScEAADAAAAArplarcKj1D9wC9OTAG23PwAAAD90AQAAAAAAAAEoBAAAwAAAAF4/ZGcVg9Q/kLmMUAyetj8AAAA/hAEAAAAAAAABKQQAAMAAAAAsgzEnJ1bUP4BaEUU5CrY/AAAAP4QBAAAAAAAAASoEAADAAAAAkF18OGQx1D8QgrCd1Vi1PwAAAD+jAQAAAAAAAAErBAAAwAAAAGKhSfh1BNQ/IDBqWuGJtD8AAAA/owEAAAAAAAABLAQAAMAAAAB8sNVgndvTPwDR7k4O9rM/AAAAP6MBAAAAAAAAAS0EAADAAAAA3oogctq20z8w3iMX7bqzPwAAAD/CAQAAAAAAAAEuBAAAwAAAAEJla4MXktM/8HFzQztisz8AAAA/wgEAAAAAAAABLwQAAMAAAADyCnU9anHTP4D4jaeqRLM/AAAAP8IBAAAAAAAAATAEAADAAAAAVuW/TqdM0z+A+I2nqkSzPwAAAD/SAQAAAAAAAAExBAAAwAAAACYpjQ65H9M/gPiNp6pEsz8AAAA/0gEAAAAAAAABMgQAAMAAAAD2bFrOyvLSP2DrWN/Lf7M/AAAAP/EBAAAAAAAAATMEAADAAAAAfuVo5cbB0j9g61jfy3+zPwAAAD/xAQAAAAAAAAE0BAAAwAAAAE4pNqXYlNI/MN4jF+26sz8AAAA/AQIAAAAAAAABNQQAAMAAAAAabQNl6mfSPwDR7k4O9rM/AAAAPwECAAAAAAAAATYEAADAAAAAyhINHz1H0j9wStTqnhO0PwAAAD8QAgAAAAAAAAE3BAAAwAAAAJpW2t5OGtI/cErU6p4TtD8AAAA/EAIAAAAAAAABOAQAAMAAAABsmqeeYO3RPwDR7k4O9rM/AAAAPzACAAAAAAAAATkEAADAAAAA8hK2tVy80T/Qw7mGLzG0PwAAAD8wAgAAAAAAAAE6BAAAwAAAAAoiQh6Ek9E/gKlP9nGntD8AAAA/MAIAAAAAAAABOwQAAMAAAABu/IwvwW7RP5AIywFFO7U/AAAAP08CAAAAAAAAATwEAADAAAAAPkBa79JB0T+AWhFFOQq2PwAAAD9PAgAAAAAAAAE9BAAAwAAAAFpP5lf6GNE/YKxXiC3Ztj8AAAA/TwIAAAAAAAABPgQAAMAAAAAqk7MXDOzQP7B3g2eyxbc/AAAAP24CAAAAAAAAAT8EAADAAAAARqI/gDPD0D8wUOQOFne4PwAAAD9uAgAAAAAAAAFABAAAwAAAAFyxy+hamtA/gBsQ7ppjuT8AAAA/bgIAAAAAAAABQQQAAMAAAAAMV9WirXnQP0BgIWmwbbo/AAAAP30CAAAAAAAAAUIEAADAAAAASgQlEZRE0D9gHhiAVpW7PwAAAD99AgAAAAAAAAFDBAAAwAAAADrmtdZkC9A/UM/Zzh34vD8AAAA/nAIAAAAAAAABRAQAAMAAAADoJguKlqzPP8D5gLl1eL4/AAAAP5wCAAAAAAAAAUUEAADAAAAA+BcouI5Kzz8gJCikzfi/PwAAAD+cAgAAAAAAAAFGBAAAwAAAAJyfwjey8M4/0C2CKwKfwD8AAAA/uwIAAAAAAAABRwQAAMAAAAD46tWrV6/OP+iM/TbVMsE/AAAAP7sCAAAAAAAAAUgEAADAAAAA5MxmcSh2zj9AL4b037fBPwAAAD+7AgAAAAAAAAFJBAAAwAAAAADc8tlPTc4/OFgpFlofwj8AAAA/2wIAAAAAAAABSgQAAMAAAACogfyToizOP0i3pCEts8I/AAAAP9sCAAAAAAAAAUsEAADAAAAA7L2DnyAUzj844EdDpxrDPwAAAD/bAgAAAAAAAAFMBAAAwAAAAKBjjVlz880/6MXdsumQwz8AAAA/6gIAAAAAAAABTQQAAMAAAADgnxRl8drNP2CePlpNQsQ/AAAAP+oCAAAAAAAAAU4EAADAAAAAJNybcG/CzT8IhNTJj7jEPwAAAD8JAwAAAAAAAAFPBAAAwAAAAEDrJ9mWmc0/qJINW0yWxT8AAAA/CQMAAAAAAAABUAQAAMAAAACoVKqHa5HNP/BdOTrRgsY/AAAAPwkDAAAAAAAAAVEEAADAAAAAQOsn2ZaZzT+IbHLLjWDHPwAAAD8pAwAAAAAAAAFSBAAAwAAAAKhUqodrkc0/wAHGwLkgyD8AAAA/KQMAAAAAAAABUwQAAMAAAADQgaUqwqHNP6BTDASu78g/AAAAPykDAAAAAAAAAVQEAADAAAAAkEUeH0S6zT9ob3pdSZLJPwAAAD9IAwAAAAAAAAFVBAAAwAAAACTcm3Bvws0/OIvotuQ0yj8AAAA/SAMAAAAAAAABVgQAAMAAAAC8chnCmsrNP2ggPKwQ9co/AAAAP0gDAAAAAAAAAVcEAADAAAAA4J8UZfHazT/g+JxTdKbLPwAAAD9nAwAAAAAAAAFYBAAAwAAAAAzNDwhI680/QJslEX8rzD8AAAA/ZwMAAAAAAAABWQQAAMAAAAA4+gqrnvvNPzDEyDL5ksw/AAAAP2cDAAAAAAAAAVoEAADAAAAA7L2DnyAUzj+QZlHwAxjNPwAAAD93AwAAAAAAAAFbBAAAwAAAANiu9zb5PM4/MEznX0aOzT8AAAA/dwMAAAAAAAABXAQAAMAAAAC8n2vO0WXOP0irYmsZIs4/AAAAP5YDAAAAAAAAAV0EAADAAAAAOCddt9WWzj/wkPjaW5jOPwAAAD+WAwAAAAAAAAFeBAAAwAAAAERFzPEE0M4/6Lmb/NX/zj8AAAA/lgMAAAAAAAABXwQAAMAAAADk+bh9XxHPP8gL4j/Kzs8/AAAAP6YDAAAAAAAAAWAEAADAAAAAZIGqZmNCzz/YLpRB307QPwAAAD+mAwAAAAAAAAFhBAAAwAAAAJzMFETpi88/uDxL7iyg0D8AAAA/xQMAAAAAAAABYgQAAMAAAABkrvxymt3PP5AvFiZO29A/AAAAP8UDAAAAAAAAAWMEAADAAAAAgrF0f3oP0D8IxOc2Cw/RPwAAAD/VAwAAAAAAAAFkBAAAwAAAANYLa8UnMNA/GN/Tqzcl0T8AAAA/1QMAAAAAAAABZQQAAMAAAABwMSC06lTQP5Rzpbz0WNE/AAAAP+QDAAAAAAAAAWYEAADAAAAAeMBXUYJx0D9YS4R/6X3RPwAAAD/kAwAAAAAAAAFnBAAAwAAAABbmDEBFltA/eIFcaUKq0T8AAAA/AwQAAAAAAAABaAQAAMAAAABmQAOG8rbQPzxZOyw3z9E/AAAAPwMEAAAAAAAAAWkEAADAAAAAAGa4dLXb0D9YjxMWkPvRPwAAAD8DBAAAAAAAAAFqBAAAwAAAAFTArrpi/NA/iODXdBU+0j8AAAA/IwQAAAAAAAABawQAAMAAAACkGqUAEB3RP0y4tjcKY9I/AAAAPyMEAAAAAAAAAWwEAADAAAAA1tbXQP5J0T8EdamF0nHSPwAAAD8jBAAAAAAAAAFtBAAAwAAAAASTCoHsdtE/JKuBbyue0j8AAAA/QgQAAAAAAAABbgQAAMAAAAB8Gvxp8KfRPzDGbeRXtNI/AAAAP0IEAAAAAAAAAW8EAADAAAAA+KHtUvTY0T/ogmAyIMPSPwAAAD9CBAAAAAAAAAFwBAAAwAAAACheIJPiBdI/mD9TgOjR0j8AAAA/UgQAAAAAAAABcQQAAMAAAABYGlPT0DLSP/SdTKdM2dI/AAAAP1IEAAAAAAAAAXIEAADAAAAA0qFEvNRj0j/0nUynTNnSPwAAAD9xBAAAAAAAAAFzBAAAwAAAAARed/zCkNI/TPxFzrDg0j8AAAA/cQQAAAAAAAABdAQAAMAAAAAyGqo8sb3SP6xaP/UU6NI/AAAAP3EEAAAAAAAAAXUEAADAAAAAGAse1Inm0j+sWj/1FOjSPwAAAD+PBAAAAAAAAAF2BAAAwAAAACCaVXEhA9M/9J1Mp0zZ0j8AAAA/jwQAAAAAAAABdwQAAMAAAAAmKY0OuR/TP4gkZwu8u9I/AAAAP48EAAAAAAAAAXgEAADAAAAADhoBppFI0z8kq4FvK57SPwAAAD+fBAAAAAAAAAF5BAAAwAAAADzWM+Z/ddM/uDGc05qA0j8AAAA/nwQAAAAAAAABegQAAMAAAABukmYmbqLTP5j7w+lBVNI/AAAAP74EAAAAAAAAAXsEAADAAAAAvuxcbBvD0z94xev/6CfSPwAAAD++BAAAAAAAAAF8BAAAwAAAAMR7lAmz39M/tO0MPfQC0j8AAAA/zgQAAAAAAAABfQQAAMAAAAAW1opPYADUP+wVLnr/3dE/AAAAP84EAAAAAAAAAX4EAADAAAAAajCBlQ0h1D8oPk+3CrnRPwAAAD/dBAAAAAAAAAF/BAAAwAAAAARWNoTQRdQ/tKl9pk2F0T8AAAA/3QQAAAAAAAABgAQAAMAAAAB+3Sdt1HbUP3g9zdKbLNE/AAAAP/wEAAAAAAAAAYEEAADAAAAAYs6bBK2f1D+QLxYmTtvQPwAAAD/8BAAAAAAAAAGCBAAAwAAAAAD0UPNvxNQ/nAZzBNRz0D8AAAA//AQAAAAAAAABgwQAAMAAAABOTkc5HeXUPwg8yQm+E9A/AAAAPxwFAAAAAAAAAYQEAADAAAAADBLALZ/91D8A8HPmLizPPwAAAD8cBQAAAAAAAAGFBAAAwAAAAMzVOCIhFtU/uCRIB6o/zj8AAAA/HAUAAAAAAAABhgQAAMAAAAA+zvJtjSrVP2BZHCglU80/AAAAPzsFAAAAAAAAAYcEAADAAAAAHDAvaM421T94B9bkMITMPwAAAD87BQAAAAAAAAGIBAAAwAAAALDGrLn5PtU/mLWPoTy1yz8AAAA/OwUAAAAAAAABiQQAAMAAAACQKOmzOkvVPxjdLvrYA8s/AAAAP0sFAAAAAAAAAYoEAADAAAAAboolrntX1T/oR9sErUPKPwAAAD9LBQAAAAAAAAGLBAAAwAAAAAAho/+mX9U/mHyvJShXyT8AAAA/agUAAAAAAAABjAQAAMAAAACYtyBR0mfVP+A3nqoSTcg/AAAAP2oFAAAAAAAAAY0EAADAAAAA4ILf+edr1T8g84wv/ULHPwAAAD95BQAAAAAAAAGOBAAAwAAAAOCC3/nna9U/aK57tOc4xj8AAAA/eQUAAAAAAAABjwQAAMAAAACYtyBR0mfVP/isd+sJIMU/AAAAP4kFAAAAAAAAAZAEAADAAAAAboolrntX1T+Qq3MiLAfEPwAAAD+JBQAAAAAAAAGRBAAAwAAAAJAo6bM6S9U/GKpvWU7uwj8AAAA/qAUAAAAAAAABkgQAAMAAAACKmbEWoy7VP7Coa5Bw1cE/AAAAP6gFAAAAAAAAAZMEAADAAAAAwkYBhYn51D9Y3T+x6+jAPwAAAD+oBQAAAAAAAAGUBAAAwAAAAK6ZWq3Co9Q/wM4GIC8LwD8AAAA/uAUAAAAAAAABlQQAAMAAAADcKDvheTXUP/C0bz5gbr0/AAAAP7gFAAAAAAAAAZYEAADAAAAAZAMvidaF0z9wbVYxjzK6PwAAAD/XBQAAAAAAAAGXBAAAwAAAAGQDL4nWhdM/cG1WMY8yuj8AAAA/1wUAAAAAAAABmAQAAMAAAABkAy+J1oXTP3BtVjGPMro/AAAAP9cFAAAAAAAAAZkEAADAAAAAZAMvidaF0z9wbVYxjzK6PwAAAD/XBQAAAAAAAAGaBAAAwAAAANiu9zb5PM4/eL64DoIvyD8AAAA/AAAAAAAAAAABmwQAAMAAAADYrvc2+TzOP3i+uA6CL8g/AAAAPxAAAAAAAAAAAZwEAADAAAAA2K73Nvk8zj94vrgOgi/IPwAAAD8QAAAAAAAAAAGdBAAAwAAAANiu9zb5PM4/eL64DoIvyD8AAAA/LwAAAAAAAAABngQAAMAAAADYrvc2+TzOP3i+uA6CL8g/AAAAPy8AAAAAAAAAAZ8EAADAAAAA2K73Nvk8zj94vrgOgi/IPwAAAD8vAAAAAAAAAAGgBAAAwAAAANiu9zb5PM4/eL64DoIvyD8AAAA/LwAAAAAAAAABoQQAAMAAAADYrvc2+TzOP3i+uA6CL8g/AAAAPy8AAAAAAAAAAaIEAADAAAAA2K73Nvk8zj94vrgOgi/IPwAAAD8vAAAAAAAAAAGjBAAAwAAAANiu9zb5PM4/eL64DoIvyD8AAAA/PwAAAAAAAAABpAQAAMAAAADYrvc2+TzOP3i+uA6CL8g/AAAAPz8AAAAAAAAAAaUEAADAAAAA2K73Nvk8zj94vrgOgi/IPwAAAD8/AAAAAAAAAAGmBAAAwAAAANiu9zb5PM4/eL64DoIvyD8AAAA/PwAAAAAAAAABpwQAAMAAAADYrvc2+TzOP3i+uA6CL8g/AAAAP1gAAAAAAAAAAagEAADAAAAA2K73Nvk8zj94vrgOgi/IPwAAAD9YAAAAAAAAAAGpBAAAwAAAAEDrJ9mWmc0/KHurXEo+yD8AAAA/lwAAAAAAAAABqgQAAMAAAABM3EQHjzfNP3i+uA6CL8g/AAAAP5cAAAAAAAAAAasEAADAAAAAVM1hNYfVzD94vrgOgi/IPwAAAD+mAAAAAAAAAAGsBAAAwAAAAKj6BW/9Wsw/EEXTcvERyD8AAAA/pgAAAAAAAAABrQQAAMAAAADI+q4FHdDLP1iI4CQpA8g/AAAAP8UAAAAAAAAAAa4EAADAAAAAXGTaShE9yz+gy+3WYPTHPwAAAD/FAAAAAAAAAAGvBAAAwAAAAFw3iD7aoco/KHurXEo+yD8AAAA/1QAAAAAAAAABsAQAAMAAAABUCjYyowbKP0ixg0ajasg/AAAAP9UAAAAAAAAAAbEEAADAAAAAOM5XvUSUyT+4KmniM4jIPwAAAD/lAAAAAAAAAAGyBAAAwAAAAMg3gwI5Ack/IKROfsSlyD8AAAA/5QAAAAAAAAABswQAAMAAAAAcZSc8r4bIP2jnWzD8lsg/AAAAP/QAAAAAAAAAAbQEAADAAAAAaJLLdSUMyD8AbnaUa3nIPwAAAD/0AAAAAAAAAAG1BAAAwAAAAJCSdAxFgcc/AG52lGt5yD8AAAA/FAEAAAAAAAABtgQAAMAAAABIKZv0j/7GP0ixg0ajasg/AAAAPxQBAAAAAAAAAbcEAADAAAAABMDB3Np7xj+4KmniM4jIPwAAAD8jAQAAAAAAAAG4BAAAwAAAAFDtZRZRAcY/iB00GlXDyD8AAAA/IwEAAAAAAAABuQQAAMAAAAB47Q6tcHbFP6BTDASu78g/AAAAPzMBAAAAAAAAAboEAADAAAAAWLEwOBIExT8oA8qJlznJPwAAAD8zAQAAAAAAAAG7BAAAwAAAADx1UsOzkcQ/SDmic/BlyT8AAAA/UgEAAAAAAAABvAQAAMAAAADc/OxC1zfEP0g5onPwZck/AAAAP1IBAAAAAAAAAb0EAADAAAAAFBsFFCbmwz8gLG2rEaHJPwAAAD9SAQAAAAAAAAG+BAAAwAAAALCin5NJjMM/ICxtqxGhyT8AAAA/cQEAAAAAAAABvwQAAMAAAADkwLdkmDrDP9DoX/nZr8k/AAAAP3EBAAAAAAAAAcAEAADAAAAAiEhS5Lvgwj9AYkWVas3JPwAAAD9xAQAAAAAAAAHBBAAAwAAAACTQ7GPfhsI/+B444zLcyT8AAAA/kQEAAAAAAAABwgQAAMAAAAAwwQmS1yTCP0BiRZVqzck/AAAAP5EBAAAAAAAAAcMEAADAAAAA/HWftFHbwT+QpVJHor7JPwAAAD+RAQAAAAAAAAHEBAAAwAAAADCUt4WgicE/0Ohf+dmvyT8AAAA/oAEAAAAAAAABxQQAAMAAAACk7lZibR/BP9DoX/nZr8k/AAAAP6ABAAAAAAAAAcYEAADAAAAAhLJ47Q6twD9AYkWVas3JPwAAAD+/AQAAAAAAAAHHBAAAwAAAAGh2mniwOsA/QGJFlWrNyT8AAAA/vwEAAAAAAAAByAQAAMAAAADIoXOq+qC/P0BiRZVqzck/AAAAP88BAAAAAAAAAckEAADAAAAAsFayY5TMvj9AYkWVas3JPwAAAD/PAQAAAAAAAAHKBAAAwAAAAKgL8Rwu+L0/kKVSR6K+yT8AAAA/3wEAAAAAAAABywQAAMAAAABAZjmQGgO9P9DoX/nZr8k/AAAAP98BAAAAAAAAAcwEAADAAAAA2MCBAwcOvD+4socPgYPJPwAAAD/+AQAAAAAAAAHNBAAAwAAAAHgbynbzGLs/uLKHD4GDyT8AAAA//gEAAAAAAAABzgQAAMAAAACY/QPT41S6P0g5onPwZck/AAAAP/4BAAAAAAAAAc8EAADAAAAASJQquy7SuT/gv7zXX0jJPwAAAD8OAgAAAAAAAAHQBAAAwAAAAGB2ZBcfDrk/eEbXO88qyT8AAAA/DgIAAAAAAAAB0QQAAMAAAACghZkWZlq4P8CJ5O0GHMk/AAAAPy0CAAAAAAAAAdIEAADAAAAAMO/EW1rHtz8QzfGfPg3JPwAAAD8tAgAAAAAAAAHTBAAAwAAAAEjR/rdKA7c/wInk7QYcyT8AAAA/PAIAAAAAAAAB1AQAAMAAAACI4DO3kU+2PygDyomXOck/AAAAPzwCAAAAAAAAAdUEAADAAAAAcKRVQjPdtT8oA8qJlznJPwAAAD9MAgAAAAAAAAHWBAAAwAAAAKDCbROCi7U/mHyvJShXyT8AAAA/TAIAAAAAAAAB1wQAAMAAAAAwLJlYdvi0P+C/vNdfSMk/AAAAP3kCAAAAAAAAAdgEAADAAAAAOB22hm6WtD8A9pTBuHTJPwAAAD95AgAAAAAAAAHZBAAAwAAAAPCz3G65E7Q/ICxtqxGhyT8AAAA/eQIAAAAAAAAB2gQAAMAAAAAIpfmcsbGzP9DoX/nZr8k/AAAAP5kCAAAAAAAAAdsEAADAAAAAYPAMEVdwsz9ob3pdSZLJPwAAAD+ZAgAAAAAAAAHcBAAAwAAAAOhoGyhTP7M/SDmic/BlyT8AAAA/mQIAAAAAAAAB3QQAAMAAAADoaBsoUz+zP0g5onPwZck/AAAAP5kCAAAAAAAAAd4EAADAAAAA6GgbKFM/sz9IOaJz8GXJPwAAAD+oAgAAAAAAAAHfBAAAwAAAAOhoGyhTP7M/SDmic/BlyT8AAAA/qAIAAAAAAAAB4AQAAMAAAAD4VgSR07a9P8AH55tDacI/AAAAPwAAAAAAAAAAAeEEAADAAAAA+FYEkdO2vT/AB+ebQ2nCPwAAAD8fAAAAAAAAAAHiBAAAwAAAAPhWBJHTtr0/wAfnm0Npwj8AAAA/HwAAAAAAAAAB4wQAAMAAAAD4/F94ZYC8P8iPBcmQZMM/AAAAPx8AAAAAAAAAAeQEAADAAAAAYDmQGgPduz+YgtAAsp/DPwAAAD8+AAAAAAAAAAHlBAAAwAAAACjB0zBG+Lo/qOFLDIUzxD8AAAA/PgAAAAAAAAAB5gQAAMAAAACg7iAB3PK5P8BAxxdYx8Q/AAAAPz4AAAAAAAAAAecEAADAAAAAOElpdMj9uD8Y40/VYkzFPwAAAD9OAAAAAAAAAAHoBAAAwAAAAIhJu6EH6Lc/EAzz9tyzxT8AAAA/XQAAAAAAAAAB6QQAAMAAAAAAdwhyneK2P4jkU55AZcY/AAAAP10AAAAAAAAAAeoEAADAAAAAwP5LiOD9tT/ohtxbS+rGPwAAAD99AAAAAAAAAAHrBAAAwAAAALCzikF6KbU/QCllGVZvxz8AAAA/fQAAAAAAAAAB7AQAAMAAAAA4HbaGbpa0P6DL7dZg9Mc/AAAAP30AAAAAAAAAAe0EAADAAAAAIOHXERAktD8AbnaUa3nIPwAAAD+cAAAAAAAAAAHuBAAAwAAAAPCz3G65E7Q/QNomaB3SyD8AAAA/nAAAAAAAAAAB7wQAAMAAAADQhuHLYgO0P3hG1zvPKsk/AAAAP5wAAAAAAAAAAfAEAADAAAAA8LPcbrkTtD9IOaJz8GXJPwAAAD+rAAAAAAAAAAHxBAAAwAAAAMiVxJ1qZbQ/aG96XUmSyT8AAAA/qwAAAAAAAAAB8gQAAMAAAAC4pKdvcse0PxhVEM2LCMo/AAAAP8sAAAAAAAAAAfMEAADAAAAAsLOKQXoptT8IfrPuBXDKPwAAAD/LAAAAAAAAAAH0BAAAwAAAABhKX/yFvLU/+KZWEIDXyj8AAAA/ywAAAAAAAAAB9QQAAMAAAAAIWULOjR62P3h/t7fjiMs/AAAAP9oAAAAAAAAAAfYEAADAAAAAiO8WiZmxtj+Q3jLDthzMPwAAAD/aAAAAAAAAAAH3BAAAwAAAAGgN3Sypdbc/kGZR8AMYzT8AAAA/+gAAAAAAAAAB+AQAAMAAAABQK6PQuDm4PwBoVbnhMM4/AAAAP/oAAAAAAAAAAfkEAADAAAAAOElpdMj9uD/ouZv81f/OPwAAAD8JAQAAAAAAAAH6BAAAwAAAAKjfPS/UkLk/YJL8ozmxzz8AAAA/CQEAAAAAAAAB+wQAAMAAAACo3z0v1JC5P2CS/KM5sc8/AAAAPxkBAAAAAAAAAfwEAADAAAAAqN89L9SQuT9gkvyjObHPPwAAAD8ZAQAAAAAAAAH9BAAAwAAAAKjfPS/UkLk/YJL8ozmxzz8AAAA/GQEAAAAAAAAB/gQAAMAAAABId1qf3My1P9AnYVB4VsY/AAAAPwAAAAAAAAAAAf8EAADAAAAASHdan9zMtT/QJ2FQeFbGPwAAAD8fAAAAAAAAAAEABQAAwAAAAEh3Wp/czLU/0CdhUHhWxj8AAAA/HwAAAAAAAAABAQUAAMAAAABId1qf3My1P9AnYVB4VsY/AAAAPx8AAAAAAAAAAQIFAADAAAAASHdan9zMtT/QJ2FQeFbGPwAAAD8+AAAAAAAAAAEDBQAAwAAAAEh3Wp/czLU/0CdhUHhWxj8AAAA/PgAAAAAAAAABBAUAAMAAAABId1qf3My1P9AnYVB4VsY/AAAAPz4AAAAAAAAAAQUFAADAAAAASHdan9zMtT/QJ2FQeFbGPwAAAD8+AAAAAAAAAAEGBQAAwAAAACCkAxX08rY/EAzz9tyzxT8AAAA/XgAAAAAAAAABBwUAAMAAAADIWPCgTjS3P/isd+sJIMU/AAAAP14AAAAAAAAAAQgFAADAAAAAaA3dLKl1tz9Qx+F7x6nEPwAAAD9tAAAAAAAAAAEJBQAAwAAAALhn03JWlrc/kKtzIiwHxD8AAAA/bQAAAAAAAAABCgUAAMAAAADglM4Vraa3PzAJ62QhgsM/AAAAP4wAAAAAAAAAAQsFAADAAAAAEMLJuAO3tz/4c5dv9cHCPwAAAD+MAAAAAAAAAAEMBQAAwAAAABDCybgDt7c/6BQcZCIuwj8AAAA/jAAAAAAAAAABDQUAAMAAAADglM4Vraa3Pyj5rQqHi8E/AAAAP6wAAAAAAAAAAQ4FAADAAAAA4JTOFa2mtz/IViVNfAbBPwAAAD+sAAAAAAAAAAEPBQAAwAAAAGgN3Sypdbc/iOp0ecqtwD8AAAA/rAAAAAAAAAABEAUAAMAAAAAYs+bm+1S3P+AE3wmIN8A/AAAAP7sAAAAAAAAAAREFAADAAAAAcP75WqETtz/gt3fQG6C/PwAAAD+7AAAAAAAAAAESBQAAwAAAANBJDc9G0rY/YN8WKbjuvj8AAAA/ywAAAAAAAAABEwUAAMAAAAAIaCWglYC2P+AGtoFUPb4/AAAAP8sAAAAAAAAAARQFAADAAAAAOIY9ceQutj/wtG8+YG69PwAAAD/qAAAAAAAAAAEVBQAAwAAAABhKX/yFvLU/sOlDX9uBvD8AAAA/6gAAAAAAAAABFgUAAMAAAAAADoGHJ0q1P4ArTUg1Wrs/AAAAP/oAAAAAAAAAARcFAADAAAAAOB22hm6WtD8A9HCV/hS6PwAAAD/6AAAAAAAAAAEYBQAAwAAAAKhZ5igM87M/kMnJqqaUuD8AAAA/GQEAAAAAAAABGQUAAMAAAAAQlhbLqU+zP3AL05MAbbc/AAAAPxkBAAAAAAAAARoFAADAAAAAeNJGbUessj8gQKe0e4C2PwAAAD8ZAQAAAAAAAAEbBQAAwAAAABA8crI7GbI/EOErqajstT8AAAA/KQEAAAAAAAABHAUAAMAAAABweKJU2XWxP3D7lTlmdrU/AAAAPykBAAAAAAAAAR0FAADAAAAAuIfXUyDCsD+QCMsBRTu1PwAAAD9IAQAAAAAAAAEeBQAAwAAAAPiWDFNnDrA/IDBqWuGJtD8AAAA/SAEAAAAAAAABHwUAAMAAAAAQ8oxer5SuP0A9nyLATrQ/AAAAP1gBAAAAAAAAASAFAADAAAAAkBD3XD0trT9wStTqnhO0PwAAAD9YAQAAAAAAAAEhBQAAwAAAAMDUahUepas/QD2fIsBOtD8AAAA/ZwEAAAAAAAABIgUAAMAAAAAQivv79rqpPwDR7k4O9rM/AAAAP2cBAAAAAAAAASMFAADAAAAAkIqfVnWPpz/Qw7mGLzG0PwAAAD+GAQAAAAAAAAEkBQAAwAAAAHD0HMmo5qU/4CI1kgLFtD8AAAA/hgEAAAAAAAABJQUAAMAAAACguJCBiV6kP5AIywFFO7U/AAAAP4YBAAAAAAAAASYFAADAAAAAcDHxxcQXoz/QdHvV9pO1PwAAAD+mAQAAAAAAAAEnBQAAwAAAAPBPW8RSsKE/IECntHuAtj8AAAA/pgEAAAAAAAABKAUAAMAAAAAQI7JOO4qgPxCS7fdvT7c/AAAAP6YBAAAAAAAAASkFAADAAAAAgOwRskfInj9gXRnX9Du4PwAAAD/FAQAAAAAAAAEqBQAAwAAAAKCSv8YYfJw/oChFtnkouT8AAAA/xQEAAAAAAAABKwUAAMAAAACA7VlnRHGaP7DZBgVBi7o/AAAAP8UBAAAAAAAAASwFAADAAAAAgEj0B3BmmD8wEeO3d9C7PwAAAD/VAQAAAAAAAAEtBQAAwAAAAMDuoRxBGpY/kDuKos9QvT8AAAA/1QEAAAAAAAABLgUAAMAAAACgSTy9bA+UPwBmMY0n0b4/AAAAP/QBAAAAAAAAAS8FAADAAAAAQDv9ReOBkT8oSOy7vyjAPwAAAD/0AQAAAAAAAAEwBQAAwAAAAIAsL80d7o4/eBMYm0QVwT8AAAA/9AEAAAAAAAABMQUAAMAAAABAeYr2v1WKP2hlXt445ME/AAAAPxMCAAAAAAAAATIFAADAAAAAgGpLfzbIhz8ogcw31IbCPwAAAD8TAgAAAAAAAAEzBQAAwAAAAMDF5R9ivYU/ENMSe8hVwz8AAAA/EwIAAAAAAAABNAUAAMAAAABAt6ao2C+DP/gkWb68JMQ/AAAAPzICAAAAAAAAATUFAADAAAAAwD+OGZofgD/4rHfrCSDFPwAAAD8yAgAAAAAAAAE2BQAAwAAAAMA/jhmaH4A/0CdhUHhWxj8AAAA/MgIAAAAAAAABNwUAAMAAAADAP44Zmh+AP4hscsuNYMc/AAAAP1ICAAAAAAAAATgFAADAAAAAwOTzeG4qgj+4KmniM4jIPwAAAD9SAgAAAAAAAAE5BQAAwAAAAIAggMCNsoM/aG96XUmSyT8AAAA/UgIAAAAAAAABOgUAAMAAAADALr83F0CGPwh+s+4FcMo/AAAAP2ECAAAAAAAAATsFAADAAAAAwA+x3grTiT+gjOx/wk3LPwAAAD9hAgAAAAAAAAE8BQAAwAAAAIAsL80d7o4/+FcYX0c6zD8AAAA/fAIAAAAAAAABPQUAAMAAAAAA8OnRPcORP9ipXqI7Cc0/AAAAP3wCAAAAAAAAAT4FAADAAAAAIJVPMRLOkz9Qgr9Jn7rNPwAAAD98AgAAAAAAAAE/BQAAwAAAAGCjjqibW5Y/QNQFjZOJzj8AAAA/nAIAAAAAAAABQAUAAMAAAACAZrqrfyqZP3BpWYK/Sc8/AAAAP5wCAAAAAAAAAUEFAADAAAAAIMAMl652mz9Qf9a79QTQPwAAAD+cAgAAAAAAAAFCBQAAwAAAAGBlcvaCgZ0/6EmAtgtl0D8AAAA/uwIAAAAAAAABQwUAAMAAAABgCthVV4yfP8xXN2NZttA/AAAAP7sCAAAAAAAAAUQFAADAAAAAcH2olOiqoD9gIuFdbxbRPwAAAD+7AgAAAAAAAAFFBQAAwAAAALD1ZH6lj6E/7NGe41hg0T8AAAA/ywIAAAAAAAABRgUAAMAAAACAEysitVOiP9DfVZCmsdE/AAAAP8sCAAAAAAAAAUcFAADAAAAAcEDUl8x5oz+k0iDIx+zRPwAAAD/qAgAAAAAAAAFIBQAAwAAAAJDWViWZIqU/xAj5sSAZ0j8AAAA/6gIAAAAAAAABSQUAAMAAAACwbNmyZcumP5j7w+lBVNI/AAAAP+oCAAAAAAAAAUoFAADAAAAAgKhl+oRTqD8EdamF0nHSPwAAAD8JAwAAAAAAAAFLBQAAwAAAABCK+/v2uqk/EJCV+v6H0j8AAAA/CQMAAAAAAAABTAUAAMAAAAAgIH6Jw2OrP3wJe5aPpdI/AAAAPwkDAAAAAAAAAU0FAADAAAAAULYAF5AMrT8wxm3kV7TSPwAAAD8oAwAAAAAAAAFOBQAAwAAAABABcDC39q4/6IJgMiDD0j8AAAA/KAMAAAAAAAABTwUAAMAAAADAePSBGGCwP0DhWVmEytI/AAAAPygDAAAAAAAAAVAFAADAAAAAgGm/gtETsT+IJGcLvLvSPwAAAD9IAwAAAAAAAAFRBQAAwAAAABgtj+Azt7E/fAl7lo+l0j8AAAA/SAMAAAAAAAABUgUAAMAAAACAw2ObP0qyP2zujiFjj9I/AAAAP0gDAAAAAAAAAVMFAADAAAAAQLQunPj9sj9MuLY3CmPSPwAAAD9nAwAAAAAAAAFUBQAAwAAAALhKA1cEkbM/KILeTbE20j8AAAA/ZwMAAAAAAAABVQUAAMAAAAAg4dcRECS0PwAxGu8r9NE/AAAAP2cDAAAAAAAAAVYFAADAAAAAOB22hm6WtD8oPk+3CrnRPwAAAD92AwAAAAAAAAFXBQAAwAAAADAsmVh2+LQ/AO2KWIV20T8AAAA/dgMAAAAAAAABWAUAAMAAAABQaHfN1Gq1Pyj6vyBkO9E/AAAAP5YDAAAAAAAAAVkFAADAAAAA6CtHKzcOtj+cSgKbevHQPwAAAD+WAwAAAAAAAAFaBQAAwAAAAKgcEizwwbY/kOuGj6dd0D8AAAA/lgMAAAAAAAABWwUAAMAAAABA4OGJUmW3P3BpWYK/Sc8/AAAAP7UDAAAAAAAAAVwFAADAAAAAqHa2RF74tz+Y7m8dURPOPwAAAD+1AwAAAAAAAAFdBQAAwAAAAKCFmRZmWrg/IO1rVHP6zD8AAAA/tQMAAAAAAAABXgUAAMAAAAAgDYv/aYu4PyBlTScm/8s/AAAAP8UDAAAAAAAAAV8FAADAAAAAoJR86G28uD9oIDysEPXKPwAAAD/FAwAAAAAAAAFgBQAAwAAAAMDBd4vEzLg/yBEDG1QXyj8AAAA/5AMAAAAAAAABYQUAAMAAAACglHzobby4PygDyomXOck/AAAAP+QDAAAAAAAAAWIFAADAAAAA+N+PXBN7uD+4KmniM4jIPwAAAD/kAwAAAAAAAAFjBQAAwAAAAFAro9C4Obg/iGxyy41gxz8AAAA/AwQAAAAAAAABZAUAAMAAAAAYs+bm+1S3PxAM8/bcs8U/AAAAPwMEAAAAAAAAAWUFAADAAAAACGgloJWAtj/IjwXJkGTDPwAAAD8DBAAAAAAAAAFmBQAAwAAAAAhoJaCVgLY/yI8FyZBkwz8AAAA/IgQAAAAAAAABZwUAAMAAAAAIaCWglYC2P8iPBcmQZMM/AAAAPyIEAAAAAAAAAWgFAADAAAAACGgloJWAtj/IjwXJkGTDPwAAAD8iBAAAAAAAAAFpBQAAwAAAAAgrUaN5T7k/rGXuD6cH0T8AAAA/AAAAAAAAAAABagUAAMAAAADIdcC8oDm7P+zRnuNYYNE/AAAAPx8AAAAAAAAAAWsFAADAAAAAyHXAvKA5uz/s0Z7jWGDRPwAAAD8fAAAAAAAAAAFsBQAAwAAAAMh1wLygObs/7NGe41hg0T8AAAA/HwAAAAAAAAABbQUAAMAAAADIdcC8oDm7P+zRnuNYYNE/AAAAPy4AAAAAAAAAAW4FAADAAAAAeHVuj2FPvD+07Qw99ALSPwAAAD8uAAAAAAAAAAFvBQAAwAAAACAqWxu8kLw/ZKr/irwR0j8AAAA/TgAAAAAAAAABcAUAAMAAAADwC0NKbeK8P9Aj5SZNL9I/AAAAP04AAAAAAAAAAXEFAADAAAAAuO0qeR40vT+I4Nd0FT7SPwAAAD9OAAAAAAAAAAFyBQAAwAAAAGCiFwV5db0/mPvD6UFU0j8AAAA/bQAAAAAAAAABcwUAAMAAAAAohP8zKse9P0CdysLdTNI/AAAAP20AAAAAAAAAAXQFAADAAAAAGJPiBTIpvj9MuLY3CmPSPwAAAD9tAAAAAAAAAAF1BQAAwAAAABCixdc5i74/BHWphdJx0j8AAAA/jAAAAAAAAAABdgUAAMAAAADYg60G69y+PxCQlfr+h9I/AAAAP4wAAAAAAAAAAXcFAADAAAAAqGWVNZwuvz8QkJX6/ofSPwAAAD+MAAAAAAAAAAF4BQAAwAAAAHhHfWRNgL8/EJCV+v6H0j8AAAA/nAAAAAAAAAABeQUAAMAAAABoVmA2VeK/P2zujiFjj9I/AAAAP5wAAAAAAAAAAXoFAADAAAAAsLIhhC4iwD9s7o4hY4/SPwAAAD+cAAAAAAAAAAF7BQAAwAAAALzQkL5dW8A/bO6OIWOP0j8AAAA/uwAAAAAAAAABfAUAAMAAAAA4WIKnYYzAPxCQlfr+h9I/AAAAP8sAAAAAAAAAAX0FAADAAAAASHbx4ZDFwD8kq4FvK57SPwAAAD/LAAAAAAAAAAF+BQAAwAAAACxnZXlp7sA/JKuBbyue0j8AAAA/2gAAAAAAAAABfwUAAMAAAACk7lZibR/BP9RndL3zrNI/AAAAP9oAAAAAAAAAAYAFAADAAAAAtAzGnJxYwT+IJGcLvLvSPwAAAD/6AAAAAAAAAAGBBQAAwAAAAMQqNdfLkcE/mD9TgOjR0j8AAAA/+gAAAAAAAAABggUAAMAAAAD8dZ+0UdvBP0z8Rc6w4NI/AAAAP/oAAAAAAAAAAYMFAADAAAAAdP2QnVUMwj8EuTgcee/SPwAAAD8ZAQAAAAAAAAGEBQAAwAAAAFjuBDUuNcI/XBcyQ9320j8AAAA/GQEAAAAAAAABhQUAAMAAAACQOW8StH7CPxDUJJGlBdM/AAAAPxkBAAAAAAAAAYYFAADAAAAANO5bng7Awj9wMh64CQ3TPwAAAD84AQAAAAAAAAGHBQAAwAAAANiiSCppAcM/JO8QBtIb0z8AAAA/OAEAAAAAAAABiAUAAMAAAAB4VzW2w0LDP3xNCi02I9M/AAAAPzgBAAAAAAAAAYkFAADAAAAAsKKfk0mMwz98TQotNiPTPwAAAD9IAQAAAAAAAAGKBQAAwAAAAFRXjB+kzcM/yJAX320U0z8AAAA/SAEAAAAAAAABiwUAAMAAAAD0C3mr/g7EP8iQF99tFNM/AAAAP2cBAAAAAAAAAYwFAADAAAAALFfjiIRYxD+4dStqQf7SPwAAAD9nAQAAAAAAAAGNBQAAwAAAAGiiTWYKosQ/XBcyQ9320j8AAAA/dwEAAAAAAAABjgUAAMAAAACg7bdDkOvEP6xaP/UU6NI/AAAAP3cBAAAAAAAAAY8FAADAAAAAQKKkz+osxT9M/EXOsODSPwAAAD+GAQAAAAAAAAGQBQAAwAAAAHjtDq1wdsU/TPxFzrDg0j8AAAA/hgEAAAAAAAABkQUAAMAAAACwOHmK9r/FP/SdTKdM2dI/AAAAP5YBAAAAAAAAAZIFAADAAAAADLHeCtMZxj/0nUynTNnSPwAAAD+WAQAAAAAAAAGTBQAAwAAAANySxjmEa8Y/mD9TgOjR0j8AAAA/tQEAAAAAAAABlAUAAMAAAACodK5oNb3GP0DhWVmEytI/AAAAP7UBAAAAAAAAAZUFAADAAAAA3L8YRrsGxz9A4VlZhMrSPwAAAD/FAQAAAAAAAAGWBQAAwAAAAIB0BdIVSMc/6IJgMiDD0j8AAAA/xQEAAAAAAAABlwUAAMAAAAAkKfJdcInHP4gkZwu8u9I/AAAAP9QBAAAAAAAAAZgFAADAAAAAFDjVL3jrxz/ogmAyIMPSPwAAAD/UAQAAAAAAAAGZBQAAwAAAAEyDPw3+NMg/MMZt5Fe00j8AAAA/9AEAAAAAAAABmgUAAMAAAACIzqnqg37IPySrgW8rntI/AAAAP/QBAAAAAAAAAZsFAADAAAAAVLCRGTXQyD8kq4FvK57SPwAAAD/0AQAAAAAAAAGcBQAAwAAAABySeUjmIck/bO6OIWOP0j8AAAA/EwIAAAAAAAABnQUAAMAAAABU3eMlbGvJP7gxnNOagNI/AAAAPxMCAAAAAAAAAZ4FAADAAAAAIL/LVB29yT+4MZzTmoDSPwAAAD8TAgAAAAAAAAGfBQAAwAAAAOygs4PODso/TLi2Nwpj0j8AAAA/MgIAAAAAAAABoAUAAMAAAAAk7B1hVFjKP0CdysLdTNI/AAAAPzICAAAAAAAAAaEFAADAAAAALAqNm4ORyj/gPtGbeUXSPwAAAD8yAgAAAAAAAAGiBQAAwAAAAGxV93gJ28o/KILeTbE20j8AAAA/QgIAAAAAAAABowUAAMAAAACgoGFWjyTLPyiC3k2xNtI/AAAAP0ICAAAAAAAAAaQFAADAAAAA/BjH1mt+yz94xev/6CfSPwAAAD9hAgAAAAAAAAGlBQAAwAAAADhkMbTxx8s/xAj5sSAZ0j8AAAA/YQIAAAAAAAABpgUAAMAAAABsr5uRdxHMP8QI+bEgGdI/AAAAP2ECAAAAAAAAAacFAADAAAAAEGSIHdJSzD/ECPmxIBnSPwAAAD+AAgAAAAAAAAGoBQAAwAAAAESv8vpXnMw/DEwGZFgK0j8AAAA/gAIAAAAAAAABqQUAAMAAAAAQkdopCe7MPwxMBmRYCtI/AAAAP4ACAAAAAAAAAaoFAADAAAAAcAlAquVHzT9YjxMWkPvRPwAAAD+fAgAAAAAAAAGrBQAAwAAAAJBFHh9Eus0/SHQnoWPl0T8AAAA/nwIAAAAAAAABrAUAAMAAAABcJwZO9QvOP5S3NFOb1tE/AAAAP58CAAAAAAAAAa0FAADAAAAAANzy2U9Nzj88WTssN8/RPwAAAD+vAgAAAAAAAAGuBQAAwAAAAHxj5MJTfs4/4PpBBdPH0T8AAAA/rwIAAAAAAAABrwUAAMAAAABcVFhaLKfOPyg+T7cKudE/AAAAP84CAAAAAAAAAbAFAADAAAAA+OrVq1evzj8cI2NC3qLRPwAAAD/OAgAAAAAAAAGxBQAAwAAAAPjq1atXr84/WEuEf+l90T8AAAA/3gIAAAAAAAABsgUAAMAAAABcVFhaLKfOPwjE5zYLD9E/AAAAP94CAAAAAAAAAbMFAADAAAAAXFRYWiynzj8IxOc2Cw/RPwAAAD/uAgAAAAAAAAG0BQAAwAAAAFxUWFosp84/CMTnNgsP0T8AAAA/7gIAAAAAAAABtQUAAMAAAABcVFhaLKfOPwjE5zYLD9E/AAAAP/0CAAAAAAAAAbYFAADAAAAACN2R+CyByj/ouZv81f/OPwAAAD8AAAAAAAAAAAG3BQAAwAAAAAjdkfgsgco/6Lmb/NX/zj8AAAA/IAAAAAAAAAABuAUAAMAAAAAI3ZH4LIHKP+i5m/zV/84/AAAAPyAAAAAAAAAAAbkFAADAAAAACN2R+CyByj/ouZv81f/OPwAAAD8gAAAAAAAAAAG6BQAAwAAAAAjdkfgsgco/6Lmb/NX/zj8AAAA/LwAAAAAAAAABuwUAAMAAAAAI3ZH4LIHKP+i5m/zV/84/AAAAPy8AAAAAAAAAAbwFAADAAAAACN2R+CyByj/ouZv81f/OPwAAAD8vAAAAAAAAAAG9BQAAwAAAAODc6GENDMs/0Fog8QJszj8AAAA/TwAAAAAAAAABvgUAAMAAAAAMCuQEZBzLP4gXEz/Les4/AAAAP08AAAAAAAAAAb8FAADAAAAAXGTaShE9yz+IFxM/y3rOPwAAAD9PAAAAAAAAAAHABQAAwAAAANjryzMVbss/QNQFjZOJzj8AAAA/bgAAAAAAAAABwQUAAMAAAAAMNzYRm7fLPxDH0MS0xM4/AAAAP24AAAAAAAAAAcIFAADAAAAAsOsinfX4yz/ouZv81f/OPwAAAD99AAAAAAAAAAHDBQAAwAAAADyRg8AoY8w/uKxmNPc6zz8AAAA/fQAAAAAAAAABxAUAAMAAAABUzWE1h9XMP/gYFwipk88/AAAAP5wAAAAAAAAAAcUFAADAAAAAcAlAquVHzT8whcfbWuzPPwAAAD+cAAAAAAAAAAHGBQAAwAAAAACvoM0Yss0/UH/Wu/UE0D8AAAA/qwAAAAAAAAABxwUAAMAAAAA4+gqrnvvNP1B/1rv1BNA/AAAAP6sAAAAAAAAAAcgFAADAAAAAANzy2U9Nzj8IPMkJvhPQPwAAAD+7AAAAAAAAAAHJBQAAwAAAAAz6YRR/hs4/FFe1fuop0D8AAAA/uwAAAAAAAAABygUAAMAAAABcVFhaLKfOP8wTqMyyONA/AAAAP9oAAAAAAAAAAcsFAADAAAAAiIFT/YK3zj/YLpRB307QPwAAAD/aAAAAAAAAAAHMBQAAwAAAAIiBU/2Ct84/kOuGj6dd0D8AAAA/2gAAAAAAAAABzQUAAMAAAACIgVP9grfOP5wGcwTUc9A/AAAAP9oAAAAAAAAAAc4FAADAAAAAiIFT/YK3zj+sIV95AIrQPwAAAD/qAAAAAAAAAAHPBQAAwAAAAOTMZnEods4/cPk9PPWu0D8AAAA/CQEAAAAAAAAB0AUAAMAAAAC8n2vO0WXOPzTRHP/p09A/AAAAPwkBAAAAAAAAAdEFAADAAAAAlHJwK3tVzj/8qPvB3vjQPwAAAD8ZAQAAAAAAAAHSBQAAwAAAAGhFdYgkRc4/wIDahNMd0T8AAAA/GQEAAAAAAAAB0wUAAMAAAADYrvc2+TzOPyj6vyBkO9E/AAAAPygBAAAAAAAAAdQFAADAAAAAGOt+Qnckzj/s0Z7jWGDRPwAAAD8oAQAAAAAAAAHVBQAAwAAAABjrfkJ3JM4/eIFcaUKq0T8AAAA/SAEAAAAAAAAB1gUAAMAAAACEVAHxSxzOP2Sq/4q8EdI/AAAAP0gBAAAAAAAAAdcFAADAAAAAyJCI/MkDzj/ITIhIx5bSPwAAAD9IAQAAAAAAAAHYBQAAwAAAAKBjjVlz880/yJAX320U0z8AAAA/VwEAAAAAAAAB2QUAAMAAAADgnxRl8drNP9zvkupAqNM/AAAAP1cBAAAAAAAAAdoFAADAAAAAkEUeH0S6zT+U8BTPrzTUPwAAAD92AQAAAAAAAAHbBQAAwAAAAKhUqodrkc0/mDSkZVay1D8AAAA/dgEAAAAAAAAB3AUAAMAAAACEJ6/kFIHNP4hdR4fQGdU/AAAAP4YBAAAAAAAAAd0FAADAAAAAhCev5BSBzT+IXUeH0BnVPwAAAD+GAQAAAAAAAAHeBQAAwAAAAIQnr+QUgc0/iF1Hh9AZ1T8AAAA/hgEAAAAAAAAB3wUAAMAAAACEJ6/kFIHNP4hdR4fQGdU/AAAAP5YBAAAAAAAAAeAFAADAAAAACHtHGBWW1j9IMJgKvWfRPwAAAD8AAAAAAAAAAAHhBQAAwAAAAAh7RxgVltY/SDCYCr1n0T8AAAA/EAAAAAAAAAAB4gUAAMAAAAAIe0cYFZbWP0gwmAq9Z9E/AAAAPxAAAAAAAAAAAeMFAADAAAAACHtHGBWW1j9IMJgKvWfRPwAAAD8vAAAAAAAAAAHkBQAAwAAAAAh7RxgVltY/SDCYCr1n0T8AAAA/LwAAAAAAAAAB5QUAAMAAAAAIe0cYFZbWP0gwmAq9Z9E/AAAAPy8AAAAAAAAAAeYFAADAAAAAaPOsmPHv1j9IdCehY+XRPwAAAD9OAAAAAAAAAAHnBQAAwAAAALhNo96eENc/SHQnoWPl0T8AAAA/TgAAAAAAAAAB6AUAAMAAAAAIqJkkTDHXPzxZOyw3z9E/AAAAP04AAAAAAAAAAekFAADAAAAAYAKQavlR1z88WTssN8/RPwAAAD9eAAAAAAAAAAHqBQAAwAAAAIy+wqrnftc/lLc0U5vW0T8AAAA/XgAAAAAAAAAB6wUAAMAAAABwrzZCwKfXP6TSIMjH7NE/AAAAP30AAAAAAAAAAewFAADAAAAAWKCq2ZjQ1z+k0iDIx+zRPwAAAD99AAAAAAAAAAHtBQAAwAAAAPTFX8hb9dc/ADEa7yv00T8AAAA/jQAAAAAAAAAB7gUAAMAAAACQ6xS3HhrYPwxMBmRYCtI/AAAAP40AAAAAAAAAAe8FAADAAAAA4EUL/cs62D9kqv+KvBHSPwAAAD+cAAAAAAAAAAHwBQAAwAAAAHxrwOuOX9g/tO0MPfQC0j8AAAA/nAAAAAAAAAAB8QUAAMAAAADQxbYxPIDYP7TtDD30AtI/AAAAP7wAAAAAAAAAAfIFAADAAAAA1FTuztOc2D9YjxMWkPvRPwAAAD+8AAAAAAAAAAHzBQAAwAAAAJQYZ8NVtdg/DEwGZFgK0j8AAAA/vAAAAAAAAAAB9AUAAMAAAABQ3N+3183YP1iPExaQ+9E/AAAAP9sAAAAAAAAAAfUFAADAAAAAoDbW/YTu2D9IdCehY+XRPwAAAD/bAAAAAAAAAAH2BQAAwAAAAFz6TvIGB9k/ADEa7yv00T8AAAA/2wAAAAAAAAAB9wUAAMAAAAAcvsfmiB/ZP1iPExaQ+9E/AAAAP/oAAAAAAAAAAfgFAADAAAAAjLaBMvUz2T9YjxMWkPvRPwAAAD/6AAAAAAAAAAH5BQAAwAAAAACvO35hSNk/DEwGZFgK0j8AAAA/+gAAAAAAAAAB+gUAAMAAAAAs3DYhuFjZPwxMBmRYCtI/AAAAPwoBAAAAAAAAAfsFAADAAAAA6J+vFTpx2T9kqv+KvBHSPwAAAD8KAQAAAAAAAAH8BQAAwAAAAOwu57LRjdk/HGfy2IQg0j8AAAA/KQEAAAAAAAAB/QUAAMAAAABgJ6H+PaLZP2Sq/4q8EdI/AAAAPykBAAAAAAAAAf4FAADAAAAAsIGXROvC2T/ECPmxIBnSPwAAAD8pAQAAAAAAAAH/BQAAwAAAALwQz+GC39k/eMXr/+gn0j8AAAA/SAEAAAAAAAABAAYAAMAAAAAsCYkt7/PZP8QI+bEgGdI/AAAAP0gBAAAAAAAAAQEGAADAAAAAfGN/c5wU2j9kqv+KvBHSPwAAAD9IAQAAAAAAAAECBgAAwAAAABiJNGJfOdo/xAj5sSAZ0j8AAAA/ZwEAAAAAAAABAwYAAMAAAAAgGGz/9lXaP2Sq/4q8EdI/AAAAP2cBAAAAAAAAAQQGAADAAAAAlBAmS2Nq2j8cZ/LYhCDSPwAAAD9nAQAAAAAAAAEFBgAAwAAAAFTUnj/lgto/eMXr/+gn0j8AAAA/dwEAAAAAAAABBgYAAMAAAADEzFiLUZfaP8QI+bEgGdI/AAAAP3cBAAAAAAAAAQcGAADAAAAAFCdP0f632j+07Qw99ALSPwAAAD+WAQAAAAAAAAEIBgAAwAAAABy2hm6W1No/tO0MPfQC0j8AAAA/lgEAAAAAAAABCQYAAMAAAAAkRb4LLvHaP1iPExaQ+9E/AAAAP6YBAAAAAAAAAQoGAADAAAAAdJ+0UdsR2z9YjxMWkPvRPwAAAD+mAQAAAAAAAAELBgAAwAAAADRjLUZdKts/7BUuev/d0T8AAAA/tgEAAAAAAAABDAYAAMAAAAA48mTj9EbbP5S3NFOb1tE/AAAAP7YBAAAAAAAAAQ0GAADAAAAArOoeL2Fb2z88WTssN8/RPwAAAD/VAQAAAAAAAAEOBgAAwAAAALR5Vsz4d9s/lLc0U5vW0T8AAAA/1QEAAAAAAAABDwYAAMAAAAC4CI5pkJTbP+wVLnr/3dE/AAAAP9UBAAAAAAAAARAGAADAAAAAWC5DWFO52z/g+kEF08fRPwAAAD/0AQAAAAAAAAERBgAAwAAAABTyu0zV0ds/KD5Ptwq50T8AAAA/9AEAAAAAAAABEgYAAMAAAACE6nWYQebbP3iBXGlCqtE/AAAAP/QBAAAAAAAAARMGAADAAAAAkHmtNdkC3D/AxGkbepvRPwAAAD8CAgAAAAAAAAEUBgAAwAAAAJQI5dJwH9w/HCNjQt6i0T8AAAA/AgIAAAAAAAABFQYAAMAAAABUzF3H8jfcP8DEaRt6m9E/AAAAPyECAAAAAAAAARYGAADAAAAAxMQXE19M3D+0qX2mTYXRPwAAAD8hAgAAAAAAAAEXBgAAwAAAAPDxEra1XNw/DAh3zbGM0T8AAAA/MQIAAAAAAAABGAYAAMAAAAD0gEpTTXncP2RmcPQVlNE/AAAAPzECAAAAAAAAARkGAADAAAAAZHkEn7mN3D9kZnD0FZTRPwAAAD9AAgAAAAAAAAEaBgAAwAAAAJCm/0EQntw/DAh3zbGM0T8AAAA/QAIAAAAAAAABGwYAAMAAAAAAn7mNfLLcPxwjY0LeotE/AAAAP18CAAAAAAAAARwGAADAAAAAdJdz2ejG3D+EnEjebsDRPwAAAD9fAgAAAAAAAAEdBgAAwAAAAKDEbnw/19w/HCNjQt6i0T8AAAA/XwIAAAAAAAABHgYAAMAAAAAQvSjIq+vcPxwjY0LeotE/AAAAP28CAAAAAAAAAR8GAADAAAAAPOojawL83D9kZnD0FZTRPwAAAD9vAgAAAAAAAAEgBgAAwAAAAPytnF+EFN0/HCNjQt6i0T8AAAA/jgIAAAAAAAABIQYAAMAAAAC0cRVUBi3dPxwjY0LeotE/AAAAP44CAAAAAAAAASIGAADAAAAAvABN8Z1J3T/AxGkbepvRPwAAAD+OAgAAAAAAAAEjBgAAwAAAAHzExeUfYt0/eIFcaUKq0T8AAAA/rgIAAAAAAAABJAYAAMAAAADMHrwrzYLdPxwjY0LeotE/AAAAP64CAAAAAAAAASUGAADAAAAAiOI0IE+b3T/Q31WQprHRPwAAAD+uAgAAAAAAAAEmBgAAwAAAACQI6g4SwN0/hJxI3m7A0T8AAAA/zQIAAAAAAAABJwYAAMAAAADALZ/91OTdP5S3NFOb1tE/AAAAP80CAAAAAAAAASgGAADAAAAAEIiVQ4IF3j9IdCehY+XRPwAAAD/NAgAAAAAAAAEpBgAAwAAAAMxLDjgEHt4/WI8TFpD70T8AAAA/3AIAAAAAAAABKgYAAMAAAACID4cshjbePwAxGu8r9NE/AAAAP9wCAAAAAAAAASsGAADAAAAAbHHDJsdC3j9YjxMWkPvRPwAAAD/8AgAAAAAAAAEsBgAAwAAAAEjT/yAIT94/SHQnoWPl0T8AAAA//AIAAAAAAAABLQYAAMAAAADcaX1yM1fePzxZOyw3z9E/AAAAPwsDAAAAAAAAAS4GAADAAAAAkJ6+yR1T3j8MCHfNsYzRPwAAAD8LAwAAAAAAAAEvBgAAwAAAAEjT/yAIT94/rGXuD6cH0T8AAAA/GwMAAAAAAAABMAYAAMAAAABI0/8gCE/eP6xl7g+nB9E/AAAAPxsDAAAAAAAAATEGAADAAAAASNP/IAhP3j+sZe4PpwfRPwAAAD8bAwAAAAAAAAEyBgAAwAAAAEjT/yAIT94/rGXuD6cH0T8AAAA/OgMAAAAAAAABMwYAAMAAAABUzF3H8jfcPwBoVbnhMM4/AAAAPwAAAAAAAAAAATQGAADAAAAAVMxdx/I33D8AaFW54TDOPwAAAD8PAAAAAAAAAAE1BgAAwAAAAFTMXcfyN9w/AGhVueEwzj8AAAA/DwAAAAAAAAABNgYAAMAAAABUzF3H8jfcPwBoVbnhMM4/AAAAPy8AAAAAAAAAATcGAADAAAAAVMxdx/I33D8AaFW54TDOPwAAAD8vAAAAAAAAAAE4BgAAwAAAAFTMXcfyN9w/AGhVueEwzj8AAAA/LwAAAAAAAAABOQYAAMAAAABUzF3H8jfcPwBoVbnhMM4/AAAAPy8AAAAAAAAAAToGAADAAAAAQEwJ/GJ93D/4GBcIqZPPPwAAAD9OAAAAAAAAAAE7BgAAwAAAAByuRfajidw/GE/v8QHAzz8AAAA/TgAAAAAAAAABPAYAAMAAAAD8D4Lw5JXcP+hBuikj+88/AAAAP04AAAAAAAAAAT0GAADAAAAAJD19kzum3D8IPMkJvhPQPwAAAD9tAAAAAAAAAAE+BgAAwAAAALzT+uRmrtw/fNCaGntH0D8AAAA/bQAAAAAAAAABPwYAAMAAAADgAPaHvb7cP0Soed1vbNA/AAAAP20AAAAAAAAAAUAGAADAAAAADC7xKhTP3D+4PEvuLKDQPwAAAD99AAAAAAAAAAFBBgAAwAAAADRb7M1q39w/kC8WJk7b0D8AAAA/nAAAAAAAAAABQgYAAMAAAABciOdwwe/cP/yo+8He+NA/AAAAP5wAAAAAAAAAAUMGAADAAAAAHExgZUMI3T8Y39OrNyXRPwAAAD+sAAAAAAAAAAFEBgAAwAAAACDblwLbJN0/7NGe41hg0T8AAAA/rAAAAAAAAAABRQYAAMAAAAAoas+fckHdP7SpfaZNhdE/AAAAP8QAAAAAAAAAAUYGAADAAAAAfMTF5R9i3T8oPk+3CrnRPwAAAD/UAAAAAAAAAAFHBgAAwAAAABTqetTiht0/DEwGZFgK0j8AAAA/1AAAAAAAAAABSAYAAMAAAACwDzDDpavdP4jg13QVPtI/AAAAP+MAAAAAAAAAAUkGAADAAAAA4MtiA5TY3T+kFrBebmrSPwAAAD/jAAAAAAAAAAFKBgAAwAAAAMi81ppsAd4/bO6OIWOP0j8AAAA/AwEAAAAAAAABSwYAAMAAAACsrUoyRSrePySrgW8rntI/AAAAPwMBAAAAAAAAAUwGAADAAAAAAAhBePJK3j+IJGcLvLvSPwAAAD8DAQAAAAAAAAFNBgAAwAAAAExiN76fa94/QOFZWYTK0j8AAAA/EgEAAAAAAAABTgYAAMAAAABY8W5bN4jeP6xaP/UU6NI/AAAAPxIBAAAAAAAAAU8GAADAAAAAFLXnT7mg3j8k7xAG0hvTPwAAAD8yAQAAAAAAAAFQBgAAwAAAAIStoZsltd4/QCXp7ypI0z8AAAA/MgEAAAAAAAABUQYAAMAAAAAYRB/tUL3eP6CD4haPT9M/AAAAPzIBAAAAAAAAAVIGAADAAAAAsNqcPnzF3j9QQNVkV17TPwAAAD9RAQAAAAAAAAFTBgAAwAAAALDanD58xd4/CP3Hsh9t0z8AAAA/UQEAAAAAAAABVAYAAMAAAACw2pw+fMXePwj9x7IfbdM/AAAAP1EBAAAAAAAAAVUGAADAAAAAsNqcPnzF3j8I/ceyH23TPwAAAD9RAQAAAAAAAAFWBgAAwAAAALDanD58xd4/CP3Hsh9t0z8AAAA/UQEAAAAAAAABVwYAAMAAAACw2pw+fMXePwj9x7IfbdM/AAAAP1EBAAAAAAAAAVgGAADAAAAAsNqcPnzF3j8I/ceyH23TPwAAAD9wAQAAAAAAAAFZBgAAwAAAALDanD58xd4/CP3Hsh9t0z8AAAA/cAEAAAAAAAABWgYAAMAAAACw2pw+fMXePwj9x7IfbdM/AAAAP3ABAAAAAAAAAVsGAADAAAAAsNqcPnzF3j8I/ceyH23TPwAAAD9wAQAAAAAAAAFcBgAAwAAAALDanD58xd4/CP3Hsh9t0z8AAAA/cAEAAAAAAAABXQYAAMAAAAAsxHO44HfePygzoJx4mdM/AAAAP74BAAAAAAAAAV4GAADAAAAAKDU8G0lb3j9EaXiG0cXTPwAAAD++AQAAAAAAAAFfBgAAwAAAAMxLDjgEHt4/0Bg2DLsP1D8AAAA/vgEAAAAAAAABYAYAAMAAAAAkCOoOEsDdPxyg0lSZftQ/AAAAP90BAAAAAAAAAWEGAADAAAAAMPkGPQpe3T+IXUeH0BnVPwAAAD/dAQAAAAAAAAFiBgAAwAAAABC9KMir69w/BDaoLjTL1T8AAAA/3QEAAAAAAAABYwYAAMAAAADMU0+w9mjcP8xRFojPbdY/AAAAP+0BAAAAAAAAAWQGAADAAAAAPB+37yvi2z84D4u6BgnXPwAAAD/tAQAAAAAAAAFlBgAAwAAAADwft+8r4ts/OA+LugYJ1z8AAAA/DAIAAAAAAAABZgYAAMAAAAA8H7fvK+LbPzgPi7oGCdc/AAAAPwwCAAAAAAAAAWcGAADAAAAAPB+37yvi2z84D4u6BgnXPwAAAD8cAgAAAAAAAAFoBgAAwAAAALoSBqzRV+A/SDCYCr1n0T8AAAA/AAAAAAAAAAABaQYAAMAAAAC6Egas0VfgP3AyHrgJDdM/AAAAPw8AAAAAAAAAAWoGAADAAAAAzOHnLrFR4D9AJenvKkjTPwAAAD8PAAAAAAAAAAFrBgAAwAAAANywybGQS+A/QCXp7ypI0z8AAAA/DwAAAAAAAAABbAYAAMAAAADsf6s0cEXgP3AyHrgJDdM/AAAAPy8AAAAAAAAAAW0GAADAAAAAorTsi1pB4D9wMh64CQ3TPwAAAD8vAAAAAAAAAAFuBgAAwAAAAEgaTGBlQ+A/fE0KLTYj0z8AAAA/LwAAAAAAAAABbwYAAMAAAABIGkxgZUPgP+jG78jGQNM/AAAAPy8AAAAAAAAAAXAGAADAAAAA7H+rNHBF4D8I/ceyH23TPwAAAD8+AAAAAAAAAAFxBgAAwAAAAEgaTGBlQ+A/lKyFOAm30z8AAAA/TgAAAAAAAAABcgYAAMAAAABIGkxgZUPgP9AYNgy7D9Q/AAAAP20AAAAAAAAAAXMGAADAAAAASBpMYGVD4D8coNJUmX7UPwAAAD9tAAAAAAAAAAF0BgAAwAAAAOx/qzRwReA/LP9NYGwS1T8AAAA/fQAAAAAAAAABdQYAAMAAAACQ5QoJe0fgP0BeyWs/ptU/AAAAP30AAAAAAAAAAXYGAADAAAAAOEtq3YVJ4D/8XktQrjLWPwAAAD+QAAAAAAAAAAF3BgAAwAAAADhLat2FSeA//KLa5lSw1j8AAAA/kAAAAAAAAAABeAYAAMAAAACCFimGm03gP/zmaX37Ldc/AAAAP7AAAAAAAAAAAXkGAADAAAAAzOHnLrFR4D/wDw2fdZXXPwAAAD+wAAAAAAAAAAF6BgAAwAAAABatptfGVeA/SLKVXIAa2D8AAAA/sAAAAAAAAAABewYAAMAAAAAE3sRU51vgP/SXK8zCkNg/AAAAP78AAAAAAAAAAXwGAADAAAAATqmD/fxf4D9AH8gUof/YPwAAAD+/AAAAAAAAAAF9BgAAwAAAAJh0QqYSZOA/6ARehON12T8AAAA/3gAAAAAAAAABfgYAAMAAAADiPwFPKGjgP/hj2Y+2Cdo/AAAAP94AAAAAAAAAAX8GAADAAAAAPtqheh1m4D9cBmJNwY7aPwAAAD/uAAAAAAAAAAGABgAAwAAAAPIO49EHYuA/uKjqCswT2z8AAAA/7gAAAAAAAAABgQYAAMAAAACqQyQp8l3gP6zRjSxGe9s/AAAAP/4AAAAAAAAAAYIGAADAAAAAuhIGrNFX4D9AnDcnXNvbPwAAAD/+AAAAAAAAAAGDBgAAwAAAAHBHRwO8U+A/fAjo+g003D8AAAA/HQEAAAAAAAABhAYAAMAAAADM4ecusVHgP3QxixyIm9w/AAAAPx0BAAAAAAAAAYUGAADAAAAAKHyIWqZP4D8Q/DQXnvvcPwAAAD8dAQAAAAAAAAGGBgAAwAAAANywybGQS+A/pMbeEbRb3T8AAAA/PAEAAAAAAAABhwYAAMAAAACQ5QoJe0fgP6QKbqha2d0/AAAAPzwBAAAAAAAAAYgGAADAAAAA7H+rNHBF4D9cC/CMyWXePwAAAD88AQAAAAAAAAGJBgAAwAAAAA4ebzovOeA/GAxycTjy3j8AAAA/TAEAAAAAAAABigYAAMAAAAB6h/HoAzHgPxhQAQjfb98/AAAAP0wBAAAAAAAAAYsGAADAAAAAMLwyQO4s4D/ANZd3IebfPwAAAD9rAQAAAAAAAAGMBgAAwAAAADC8MkDuLOA//tCjpWkf4D8AAAA/awEAAAAAAAABjQYAAMAAAADUIZIU+S7gPx4HfI/CS+A/AAAAP2sBAAAAAAAAAY4GAADAAAAAeofx6AMx4D+4L94+BW3gPwAAAD+KAQAAAAAAAAGPBgAAwAAAACDtUL0OM+A/fAe9AfqR4D8AAAA/igEAAAAAAAABkAYAAMAAAADEUrCRGTXgP26OGNiguuA/AAAAP4oBAAAAAAAAAZEGAADAAAAAIO1QvQ4z4D+4c23Vq+rgPwAAAD+qAQAAAAAAAAGSBgAAwAAAADC8MkDuLOA/jGY4Dc0l4T8AAAA/qgEAAAAAAAABkwYAAMAAAACMVtNr4yrgP9hLjQrYVeE/AAAAP6oBAAAAAAAAAZQGAADAAAAAMLwyQO4s4D9k+0qQwZ/hPwAAAD+5AQAAAAAAAAGVBgAAwAAAADC8MkDuLOA/GlqFKV3t4T8AAAA/uQEAAAAAAAABlgYAAMAAAAAwvDJA7izgP/xnPNaqPuI/AAAAP9gBAAAAAAAAAZcGAADAAAAAeofx6AMx4D8ouQA1MIHiPwAAAD/YAQAAAAAAAAGYBgAAwAAAAMRSsJEZNeA/0vxOWZ+44j8AAAA/2AEAAAAAAAABmQYAAMAAAABquA9mJDfgP2olsQji2eI/AAAAP/gBAAAAAAAAAZoGAADAAAAADh5vOi854D8u/Y/L1v7iPwAAAD/4AQAAAAAAAAGbBgAAwAAAAPxOjbdPP+A/8tRujssj4z8AAAA/+AEAAAAAAAABnAYAAMAAAACitOyLWkHgP7asTVHASOM/AAAAPxcCAAAAAAAAAZ0GAADAAAAAkOUKCXtH4D8uQR9ifXzjPwAAAD8XAgAAAAAAAAGeBgAAwAAAAIIWKYabTeA/9Bj+JHKh4z8AAAA/FwIAAAAAAAABnwYAAMAAAAAWrabXxlXgP0L+UiJ90eM/AAAAPycCAAAAAAAAAaAGAADAAAAAYHhlgNxZ4D8yha74I/rjPwAAAD8nAgAAAAAAAAGhBgAAwAAAAPIO49EHYuA/rBmACeEt5D8AAAA/RgIAAAAAAAABogYAAMAAAADiPwFPKGjgP9pqRGhmcOQ/AAAAP0YCAAAAAAAAAaMGAADAAAAAiqVgIzNq4D8kUJllcaDkPwAAAD9GAgAAAAAAAAGkBgAAwAAAAC4LwPc9bOA/7id4KGbF5D8AAAA/ZQIAAAAAAAABpQYAAMAAAADScB/MSG7gP4JQ2teo5uQ/AAAAP2UCAAAAAAAAAaYGAADAAAAAwqE9SWl04D/uyb9zOQTlPwAAAD9lAgAAAAAAAAGnBgAAwAAAAFY4u5qUfOA/KJQo/Bce5T8AAAA/hAIAAAAAAAABqAYAAMAAAABGadkXtYLgPzivFHFENOU/AAAAP4QCAAAAAAAAAakGAADAAAAA2P9WaeCK4D92eX35Ik7lPwAAAD+EAgAAAAAAAAGqBgAAwAAAAMowdeYAkeA/OFFcvBdz5T8AAAA/owIAAAAAAAABqwYAAMAAAAC4YZNjIZfgP8Be0vYtfuU/AAAAP6MCAAAAAAAAAawGAADAAAAAAi1SDDeb4D92G8VE9ozlPwAAAD+jAgAAAAAAAAGtBgAAwAAAAAItUgw3m+A/KNi3kr6b5T8AAAA/sgIAAAAAAAABrgYAAMAAAAACLVIMN5vgP1iHNKZwn+U/AAAAP7ICAAAAAAAAAa8GAADAAAAA+p0ab59+4D8MRCf0OK7lPwAAAD/RAgAAAAAAAAGwBgAAwAAAAPqdGm+ffuA/DEQn9Diu5T8AAAA/0QIAAAAAAAABsQYAAMAAAAD6nRpvn37gPwxEJ/Q4ruU/AAAAP9ECAAAAAAAAAbIGAADAAAAA+p0ab59+4D8MRCf0OK7lPwAAAD/hAgAAAAAAAAGzBgAAwAAAAGC1OX34it0/hv3QPQ5F4z8AAAA/AAAAAAAAAAABtAYAAMAAAABgtTl9+IrdP4b90D0OReM/AAAAPw8AAAAAAAAAAbUGAADAAAAAYLU5ffiK3T+G/dA9DkXjPwAAAD8PAAAAAAAAAAG2BgAAwAAAAGC1OX34it0/hv3QPQ5F4z8AAAA/HwAAAAAAAAABtwYAAMAAAABgtTl9+IrdP4b90D0OReM/AAAAPx8AAAAAAAAAAbgGAADAAAAAYLU5ffiK3T+G/dA9DkXjPwAAAD8fAAAAAAAAAAG5BgAAwAAAAGC1OX34it0/hv3QPQ5F4z8AAAA/HwAAAAAAAAABugYAAMAAAABgtTl9+IrdP4b90D0OReM/AAAAPy8AAAAAAAAAAbsGAADAAAAAmACkWn7U3T8y42atULvjPwAAAD9OAAAAAAAAAAG8BgAAwAAAADAmWUlB+d0/UBk/l6nn4z8AAAA/TgAAAAAAAAABvQYAAMAAAAD4eAnbWi7eP35qA/YuKuQ/AAAAP20AAAAAAAAAAb4GAADAAAAAvMu5bHRj3j+su8dUtGzkPwAAAD9tAAAAAAAAAAG/BgAAwAAAAKhLZaHkqN4/vnj7FLTB5D8AAAA/fQAAAAAAAAABwAYAAMAAAADcls9+avLeP+7Jv3M5BOU/AAAAP30AAAAAAAAAAcEGAADAAAAAzBZ7s9o33z92eX35Ik7lPwAAAD+MAAAAAAAAAAHCBgAAwAAAAHDLZz81ed8/7g1PCuCB5T8AAAA/jAAAAAAAAAABwwYAAMAAAAAQgFTLj7rfPwxEJ/Q4ruU/AAAAP5wAAAAAAAAAAcQGAADAAAAAtDRBV+r73z/UGwa3LdPlPwAAAD+cAAAAAAAAAAHFBgAAwAAAAAiPN52XHOA/akRoZnD05T8AAAA/ugAAAAAAAAABxgYAAMAAAADEUrCRGTXgP2pEaGZw9OU/AAAAP7oAAAAAAAAAAccGAADAAAAAOEtq3YVJ4D9qRGhmcPTlPwAAAD+6AAAAAAAAAAHIBgAAwAAAABatptfGVeA/EOZuPwzt5T8AAAA/2QAAAAAAAAAByQYAAMAAAADyDuPRB2LgP5rz5Hki+OU/AAAAP9kAAAAAAAAAAcoGAADAAAAA4j8BTyho4D8+letSvvDlPwAAAD/ZAAAAAAAAAAHLBgAAwAAAAC4LwPc9bOA/pmyJo3vP5T8AAAA/+QAAAAAAAAABzAYAAMAAAABoB50ddHbgPwxEJ/Q4ruU/AAAAP/kAAAAAAAAAAc0GAADAAAAAsNJbxol64D/e8mKVs2vlPwAAAD/5AAAAAAAAAAHOBgAAwAAAAEZp2Re1guA/VkOlD8oh5T8AAAA/CAEAAAAAAAABzwYAAMAAAACAZbY964zgP5LJfgECvuQ/AAAAPwgBAAAAAAAAAdAGAADAAAAAqJKx4EGd4D+Mhe9qW0DkPwAAAD8oAQAAAAAAAAHRBgAAwAAAAPJdcIlXoeA/yGmBEcCd4z8AAAA/KAEAAAAAAAAB0gYAAMAAAAAS/DOPFpXgP/6ry2xRvOI/AAAAPzcBAAAAAAAAAdMGAADAAAAAEvwzjxaV4D/+q8tsUbziPwAAAD83AQAAAAAAAAHUBgAAwAAAABL8M48WleA//qvLbFG84j8AAAA/NwEAAAAAAAAB1QYAAMAAAAAS/DOPFpXgP/6ry2xRvOI/AAAAP0cBAAAAAAAAAdYGAADAAAAAGgdL8DSM4T+AibpTvUTnPwAAAD8AAAAAAAAAAAHXBgAAwAAAABoHS/A0jOE/gIm6U71E5z8AAAA/EAAAAAAAAAAB2AYAAMAAAAAaB0vwNIzhP4CJulO9ROc/AAAAPxAAAAAAAAAAAdkGAADAAAAAGgdL8DSM4T+AibpTvUTnPwAAAD8vAAAAAAAAAAHaBgAAwAAAABoHS/A0jOE/gIm6U71E5z8AAAA/LwAAAAAAAAAB2wYAAMAAAAAaB0vwNIzhP4CJulO9ROc/AAAAPy8AAAAAAAAAAdwGAADAAAAAyqxUqodr4T/UoyTkes7mPwAAAD9PAAAAAAAAAAHdBgAAwAAAAH7hlQFyZ+E/ir7P5m+e5j8AAAA/TwAAAAAAAAAB3gYAAMAAAACQsHeEUWHhP8bm8CN7eeY/AAAAP08AAAAAAAAAAd8GAADAAAAARuW42ztd4T8uvo50OFjmPwAAAD9eAAAAAAAAAAHgBgAAwAAAAA7p27UFU+E/EIi2it8r5j8AAAA/XgAAAAAAAAAB4QYAAMAAAAB4Ul5k2krhP/JR3qCG/+U/AAAAP30AAAAAAAAAAeIGAADAAAAAPlaBPqRA4T94vQyQycvlPwAAAD99AAAAAAAAAAHjBgAAwAAAAKy/A+14OOE/hDaxuSKj5T8AAAA/jQAAAAAAAAAB5AYAAMAAAAC8juVvWDLhP5SvVeN7euU/AAAAP40AAAAAAAAAAeUGAADAAAAA3CypdRcm4T/8hvMzOVnlPwAAAD+dAAAAAAAAAAHmBgAAwAAAAKQwzE/hG+E/wLyKq1o/5T8AAAA/nQAAAAAAAAAB5wYAAMAAAADGzo9VoA/hPyiUKPwXHuU/AAAAP7wAAAAAAAAAAegGAADAAAAAnKGUskn/4D8aeTyH6wflPwAAAD+8AAAAAAAAAAHpBgAAwAAAAL4/WLgI8+A/sP9W61rq5D8AAAA/vAAAAAAAAAAB6gYAAMAAAACEQ3uS0ujgPyjy4LBE3+Q/AAAAP8wAAAAAAAAAAesGAADAAAAAWhaA73vY4D/8QmSdktvkPwAAAD/MAAAAAAAAAAHsBgAAwAAAADLphEwlyOA//EJknZLb5D8AAAA/6wAAAAAAAAAB7QYAAMAAAABmVirVw7XgP9CT54ng1+Q/AAAAP+sAAAAAAAAAAe4GAADAAAAA8l1wiVeh4D+g5Gp2LtTkPwAAAD/6AAAAAAAAAAHvBgAAwAAAANj/VmngiuA/oORqdi7U5D8AAAA/+gAAAAAAAAAB8AYAAMAAAABoB50ddHbgPyjy4LBE3+Q/AAAAPwoBAAAAAAAAAfEGAADAAAAA8g7j0Qdi4D9WoV3E9uLkPwAAAD8KAQAAAAAAAAHyBgAAwAAAAIIWKYabTeA/sP9W61rq5D8AAAA/KQEAAAAAAAAB8wYAAMAAAABquA9mJDfgPwxeUBK/8eQ/AAAAPykBAAAAAAAAAfQGAADAAAAAUFr2Ra0g4D/uyb9zOQTlPwAAAD8pAQAAAAAAAAH1BgAAwAAAAN5hPPpADOA/ooaywQET5T8AAAA/SQEAAAAAAAAB9gYAAMAAAADU0gRdqe/fP9A1L9WzFuU/AAAAP0kBAAAAAAAAAfcGAADAAAAApBbSHLvC3z+yoZ42LinlPwAAAD9JAQAAAAAAAAH4BgAAwAAAAMQlXoXimd8/7msHvwxD5T8AAAA/WAEAAAAAAAAB+QYAAMAAAABInmyc3mjfP6Io+gzVUeU/AAAAP1gBAAAAAAAAAfoGAADAAAAAhEu8CsUz3z+ElGluT2TlPwAAAD93AQAAAAAAAAH7BgAAwAAAAJxaSHPsCt8/lK9V43t65T8AAAA/dwEAAAAAAAAB/AYAAMAAAAAENZOEKebeP3YbxUT2jOU/AAAAP3cBAAAAAAAAAf0GAADAAAAAsNqcPnzF3j8686MH67HlPwAAAD+XAQAAAAAAAAH+BgAAwAAAABS150+5oN4/pmyJo3vP5T8AAAA/lwEAAAAAAAAB/wYAAMAAAACgvC0ETYzeP5rz5Hki+OU/AAAAP5cBAAAAAAAAAQAHAADAAAAALMRzuOB33j+KekBQySDmPwAAAD+2AQAAAAAAAAEBBwAAwAAAALzLuWx0Y94/8vMl7Fk+5j8AAAA/tgEAAAAAAAABAgcAAMAAAAAoNTwbSVveP7bLBK9OY+Y/AAAAP7YBAAAAAAAAAQMHAADAAAAASNP/IAhP3j8CsVmsWZPmPwAAAD/GAQAAAAAAAAEEBwAAwAAAABymBH6xPt4/xog4b0645j8AAAA/xgEAAAAAAAABBQcAAMAAAADU2kXVmzrePxZujWxZ6OY/AAAAP+UBAAAAAAAAAQYHAADAAAAA+HgJ21ou3j9iU+JpZBjnPwAAAD/lAQAAAAAAAAEHBwAAwAAAAISAT4/uGd4/rjg3Z29I5z8AAAA/5QEAAAAAAAABCAcAAMAAAACoHhOVrQ3eP56/kj0Wcec/AAAAPwQCAAAAAAAAAQkHAADAAAAAXFNU7JcJ3j8KOXjZpo7nPwAAAD8EAgAAAAAAAAEKBwAAwAAAABCIlUOCBd4/crJddTes5z8AAAA/BAIAAAAAAAABCwcAAMAAAAB88RfyVv3dPwrbvyR6zec/AAAAPyMCAAAAAAAAAQwHAADAAAAAyLzWmmwB3j/8YRv7IPbnPwAAAD8jAgAAAAAAAAENBwAAwAAAAMi81ppsAd4/wjn6vRUb6D8AAAA/IwIAAAAAAAABDgcAAMAAAADIvNaabAHeP4YR2YAKQOg/AAAAPzMCAAAAAAAAAQ8HAADAAAAAEIiVQ4IF3j+kR7FqY2zoPwAAAD8zAgAAAAAAAAEQBwAAwAAAAFxTVOyXCd4/wn2JVLyY6D8AAAA/UgIAAAAAAAABEQcAAMAAAAA8tZDm2BXePx5+ysbz3ug/AAAAP1ICAAAAAAAAARIHAADAAAAAYOKLiS8m3j+oLYhM3SjpPwAAAD9iAgAAAAAAAAETBwAAwAAAAIgPhyyGNt4/fCBThP5j6T8AAAA/YgIAAAAAAAABFAcAAMAAAABsccMmx0LeP8oFqIEJlOk/AAAAP3ECAAAAAAAAARUHAADAAAAAuDyCz9xG3j8U6/x+FMTpPwAAAD9xAgAAAAAAAAEWBwAAwAAAAEjT/yAIT94/fGTiGqXh6T8AAAA/kQIAAAAAAAABFwcAAMAAAAAoNTwbSVveP+bdx7Y1/+k/AAAAP5ECAAAAAAAAARgHAADAAAAATGI3vp9r3j+CBipmeCDqPwAAAD+RAgAAAAAAAAEZBwAAwAAAAHiPMmH2e94/7H8PAgk+6j8AAAA/sAIAAAAAAAABGgcAAMAAAABY8W5bN4jePyhKeIrnV+o/AAAAP7ACAAAAAAAAARsHAADAAAAAFLXnT7mg3j82ZWT/E27qPwAAAD+wAgAAAAAAAAEcBwAAwAAAAMx4YEQ7ud4/+jxDwgiT6j8AAAA/wAIAAAAAAAABHQcAAMAAAADYB5jh0tXePxhzG6xhv+o/AAAAP8ACAAAAAAAAAR4HAADAAAAAKGKOJ4D23j/OLw76Kc7qPwAAAD/fAgAAAAAAAAEfBwAAwAAAADTxxcQXE98/Nqnzlbrr6j8AAAA/3wIAAAAAAAABIAcAAMAAAACk6X8QhCffP0bE3wrnAes/AAAAP98CAAAAAAAAASEHAADAAAAA+EN2VjFI3z/i7EG6KSPrPwAAAD/+AgAAAAAAAAEiBwAAwAAAAPzSrfPIZN8/eBWkaWxE6z8AAAA//gIAAAAAAAABIwcAAMAAAAAEYuWQYIHfP4YwkN6YWus/AAAAP/4CAAAAAAAAASQHAADAAAAADPEcLvid3z/E+vhmd3TrPwAAAD8dAwAAAAAAAAElBwAAwAAAAFhLE3Slvt8/AMVh71WO6z8AAAA/HQMAAAAAAAABJgcAAMAAAACwpQm6Ut/fPzyPync0qOs/AAAAPx0DAAAAAAAAAScHAADAAAAApGVf1AoC4D+mCLATxcXrPwAAAD8tAwAAAAAAAAEoBwAAwAAAABheGSB3FuA/4tIYnKPf6z8AAAA/LQMAAAAAAAABKQcAAMAAAAB6h/HoAzHgPzwxEsMH5+s/AAAAP0wDAAAAAAAAASoHAADAAAAAKHyIWqZP4D88MRLDB+frPwAAAD9MAwAAAAAAAAErBwAAwAAAAHjWfqBTcOA/bOCO1rnq6z8AAAA/XAMAAAAAAAABLAcAAMAAAAA0mveU1YjgPxCCla9V4+s/AAAAP1wDAAAAAAAAAS0HAADAAAAATvgQtUyf4D9axaJhjdTrPwAAAD9rAwAAAAAAAAEuBwAAwAAAABqLayyuseA/AGepOinN6z8AAAA/awMAAAAAAAABLwcAAMAAAADWTuQgMMrgPwBnqTopzes/AAAAP4sDAAAAAAAAATAHAADAAAAAAHzfw4ba4D9KqrbsYL7rPwAAAD+LAwAAAAAAAAExBwAAwAAAAIRDe5LS6OA/EOBNZIKk6z8AAAA/iwMAAAAAAAABMgcAAMAAAABipbeME/XgP1ojWxa6les/AAAAP5oDAAAAAAAAATMHAADAAAAAQAf0hlQB4T9KCG+hjX/rPwAAAD+aAwAAAAAAAAE0BwAAwAAAAB5pMIGVDeE/lkt8U8Vw6z8AAAA/twMAAAAAAAABNQcAAMAAAADu+4r49h/hP6TEIH0eSOs/AAAAP7cDAAAAAAAAATYHAADAAAAAcMMmx0Iu4T/8gNJYrxDrPwAAAD/GAwAAAAAAAAE3BwAAwAAAAJrwIWqZPuE/Cvp2ggjo6j8AAAA/xgMAAAAAAAABOAcAAMAAAAAO6du1BVPhPxhzG6xhv+o/AAAAP9YDAAAAAAAAATkHAADAAAAA2ns2LWdl4T8o7L/VupbqPwAAAD/WAwAAAAAAAAE6BwAAwAAAAJg/ryHpfeE/ZBThEsZx6j8AAAA/9QMAAAAAAAABOwcAAMAAAABWAygWa5bhP3KNhTwfSeo/AAAAP/UDAAAAAAAAATwHAADAAAAAxvvhYdeq4T+CBipmeCDqPwAAAD/1AwAAAAAAAAE9BwAAwAAAAJaOPNk4veE/FI1EyucC6j8AAAA/FAQAAAAAAAABPgcAAMAAAAAaVtinhMvhP/ZWbOCO1uk/AAAAPxQEAAAAAAAAAT8HAADAAAAA+LcUosXX4T9eLgoxTLXpPwAAAD8UBAAAAAAAAAFABwAAwAAAANYZUZwG5OE/FEm1M0GF6T8AAAA/JAQAAAAAAAABQQcAAMAAAABqsM7tMezhPyLCWV2aXOk/AAAAPyQEAAAAAAAAAUIHAADAAAAAWuHsalLy4T/W3ARgjyzpPwAAAD9DBAAAAAAAAAFDBwAAwAAAAEoSC+hy+OE/LJm2OyD16D8AAAA/QwQAAAAAAAABRAcAAMAAAAD+Rkw/XfThP7IE5Spjweg/AAAAP0MEAAAAAAAAAUUHAADAAAAAWuHsalLy4T/CfYlUvJjoPwAAAD9iBAAAAAAAAAFGBwAAwAAAAMRKbxkn6uE/Sum3Q/9k6D8AAAA/YgQAAAAAAAABRwcAAMAAAADWGVGcBuThP+7odtHHHug/AAAAP2IEAAAAAAAAAUgHAADAAAAAnh10dtDZ4T92VKXACuvnPwAAAD+CBAAAAAAAAAFJBwAAwAAAAFRStc261eE/VB7N1rG+5z8AAAA/ggQAAAAAAAABSgcAAMAAAAAaVtinhMvhP+ik5zohoec/AAAAP4IEAAAAAAAAAUsHAADAAAAA4Fn7gU7B4T/Mbg9RyHTnPwAAAD+hBAAAAAAAAAFMBwAAwAAAAKZdHlwYt+E/BpcwjtNP5z8AAAA/oQQAAAAAAAABTQcAAMAAAAAiloKNzKjhPxYQ1bcsJ+c/AAAAP6EEAAAAAAAAAU4HAADAAAAAsJ3IQWCU4T9SOPb0NwLnPwAAAD/ABAAAAAAAAAFPBwAAwAAAADylDvbzf+E/1KMk5HrO5j8AAAA/wAQAAAAAAAABUAcAAMAAAADaezYtZ2XhP14PU9O9muY/AAAAP8AEAAAAAAAAAVEHAADAAAAAeFJeZNpK4T8QKv7VsmrmPwAAAD/QBAAAAAAAAAFSBwAAwAAAABgphptNMOE/bOavsUMz5j8AAAA/0AQAAAAAAAABUwcAAMAAAABYZQ2nyxfhP3hfVNucCuY/AAAAP+8EAAAAAAAAAVQHAADAAAAAnKGUskn/4D+2h3UYqOXlPwAAAD/vBAAAAAAAAAFVBwAAwAAAAIRDe5LS6OA/Wil88UPe5T8AAAA/7wQAAAAAAAABVgcAAMAAAAC2sCAbcdbgP3i9DJDJy+U/AAAAPw4FAAAAAAAAAVcHAADAAAAAnlIH+/m/4D+mbImje8/lPwAAAD8OBQAAAAAAAAFYBwAAwAAAAIb07dqCqeA/TA6QfBfI5T8AAAA/DgUAAAAAAAABWQcAAMAAAAA0mveU1YjgP6ZsiaN7z+U/AAAAPy4FAAAAAAAAAVoHAADAAAAATqmD/fxf4D+mbImje8/lPwAAAD8uBQAAAAAAAAFbBwAAwAAAAIxW02vjKuA/5DbyK1rp5T8AAAA/LgUAAAAAAAABXAcAAMAAAABoaYKu1PffP9S9TQIBEuY/AAAAPz0FAAAAAAAAAV0HAADAAAAAxCVeheKZ3z+KHIibnF/mPwAAAD89BQAAAAAAAAFeBwAAwAAAAKh4t60bRN8/IucxlrK/5j8AAAA/XAUAAAAAAAABXwcAAMAAAABEcRqQp83eP3Juzt6QLuc/AAAAP1wFAAAAAAAAAWAHAADAAAAAkJ6+yR1T3j/cK0MRyMnnPwAAAD9cBQAAAAAAAAFhBwAAwAAAAFDEHE8A7d0/7oq+HJtd6D8AAAA/fAUAAAAAAAABYgcAAMAAAABQxBxPAO3dP+6KvhybXeg/AAAAP3wFAAAAAAAAAWMHAADAAAAAUMQcTwDt3T/uir4cm13oPwAAAD98BQAAAAAAAAFkBwAAwAAAAFDEHE8A7d0/7oq+HJtd6D8AAAA/iwUAAAAAAAABZQcAAMAAAAA8pQ7283/hPwZZwtK2GuE/AAAAPwAAAAAAAAAAAWYHAADAAAAAPKUO9vN/4T8GWcLSthrhPwAAAD8QAAAAAAAAAAFnBwAAwAAAAPwZ+jImWeE/6GZ5fwRs4T8AAAA/EAAAAAAAAAABaAcAAMAAAACsvwPteDjhP6DFsxigueE/AAAAPy8AAAAAAAAAAWkHAADAAAAAtP+t0sAV4T9kP9omaB3iPwAAAD8vAAAAAAAAAAFqBwAAwAAAABja+OP98OA/4HXzgviP4j8AAAA/PwAAAAAAAAABawcAAMAAAADWTuQgMMrgP9KelqRy9+I/AAAAPz8AAAAAAAAAAWwHAADAAAAAEvwzjxaV4D9qC4jqW5bjPwAAAD9OAAAAAAAAAAFtBwAAwAAAAKpDJCnyXeA/bk8XgQIU5D8AAAA/TgAAAAAAAAABbgcAAMAAAACqQyQp8l3gP25PF4ECFOQ/AAAAP20AAAAAAAAAAW8HAADAAAAAqkMkKfJd4D9uTxeBAhTkPwAAAD9tAAAAAAAAAAFwBwAAwAAAAKpDJCnyXeA/bk8XgQIU5D8AAAA/bQAAAAAAAAABcQcAAMAAAAC8CsUz3wziP4o7P/kqeuk/AAAAPwAAAAAAAAAAAXIHAADAAAAAzNmmtr4G4j8Up23obUbpPwAAAD8vAAAAAAAAAAFzBwAAwAAAAMzZpra+BuI/FKdt6G1G6T8AAAA/LwAAAAAAAAABdAcAAMAAAADM2aa2vgbiPxSnbehtRuk/AAAAPy8AAAAAAAAAAXUHAADAAAAAzNmmtr4G4j8Up23obUbpPwAAAD8/AAAAAAAAAAF2BwAAwAAAAMzZpra+BuI/FKdt6G1G6T8AAAA/PwAAAAAAAAABdwcAAMAAAADM2aa2vgbiPxSnbehtRuk/AAAAPz8AAAAAAAAAAXgHAADAAAAAzNmmtr4G4j8Up23obUbpPwAAAD8/AAAAAAAAAAF5BwAAwAAAAMzZpra+BuI/FKdt6G1G6T8AAAA/XgAAAAAAAAABegcAAMAAAADM2aa2vgbiPxSnbehtRuk/AAAAP14AAAAAAAAAAXsHAADAAAAAzNmmtr4G4j8Up23obUbpPwAAAD9eAAAAAAAAAAF8BwAAwAAAAMzZpra+BuI/FKdt6G1G6T8AAAA/XgAAAAAAAAABfQcAAMAAAAAMZbt5jC3iP5q04yKEUek/AAAAP40AAAAAAAAAAX4HAADAAAAA6sb3c8054j9uBWcP0k3pPwAAAD+cAAAAAAAAAAF/BwAAwAAAACTD1JkDROI/bgVnD9JN6T8AAAA/nAAAAAAAAAABgAcAAMAAAACoinBoT1LiP8ZjYDY2Vek/AAAAP6wAAAAAAAAAAYEHAADAAAAA5IZNjoVc4j8iwlldmlzpPwAAAD+sAAAAAAAAAAGCBwAAwAAAAFR/B9rxcOI/fCBThP5j6T8AAAA/ywAAAAAAAAABgwcAAMAAAAAkEmJRU4PiP6jPz5ewZ+k/AAAAP8sAAAAAAAAAAYQHAADAAAAAptn9H5+R4j9QcdZwTGDpPwAAAD/LAAAAAAAAAAGFBwAAwAAAAAgD1ugrrOI/IsJZXZpc6T8AAAA/6wAAAAAAAAABhgcAAMAAAADGxk7drcTiP5q04yKEUek/AAAAP+sAAAAAAAAAAYcHAADAAAAAKvAmpjrf4j+atOMihFHpPwAAAD/6AAAAAAAAAAGIBwAAwAAAAJro4PGm8+I/xmNgNjZV6T8AAAA/+gAAAAAAAAABiQcAAMAAAAAO4Zo9EwjjP/YS3UnoWOk/AAAAPwoBAAAAAAAAAYoHAADAAAAA3HP1tHQa4z9QcdZwTGDpPwAAAD8KAQAAAAAAAAGLBwAAwAAAAGA7kYPAKOM/UHHWcExg6T8AAAA/GQEAAAAAAAABjAcAAMAAAAA+nc19ATXjP1Bx1nBMYOk/AAAAPxkBAAAAAAAAAY0HAADAAAAAaMrIIFhF4z98IFOE/mPpPwAAAD85AQAAAAAAAAGOBwAAwAAAAEYsBRuZUeM/fCBThP5j6T8AAAA/OQEAAAAAAAABjwcAAMAAAAAkjkEV2l3jP3wgU4T+Y+k/AAAAP0gBAAAAAAAAAZAHAADAAAAAXooeOxBo4z+oz8+XsGfpPwAAAD9IAQAAAAAAAAGRBwAAwAAAAOBRuglcduM/BC7JvhRv6T8AAAA/WAEAAAAAAAABkgcAAMAAAAAKf7WssobjP4o7P/kqeuk/AAAAP1gBAAAAAAAAAZMHAADAAAAA6ODxpvOS4z+KOz/5KnrpPwAAAD93AQAAAAAAAAGUBwAAwAAAACLdzswpneM/uOq7DN196T8AAAA/dwEAAAAAAAABlQcAAMAAAACmpGqbdavjP7jquwzdfek/AAAAP3cBAAAAAAAAAZYHAADAAAAA3qBHwau14z8USbUzQYXpPwAAAD+WAQAAAAAAAAGXBwAAwAAAALwChLvsweM/bqeuWqWM6T8AAAA/lgEAAAAAAAABmAcAAMAAAABCyh+KONDjPyJkoahtm+k/AAAAP5YBAAAAAAAAAZkHAADAAAAAavcaLY/g4z/YIJT2NarpPwAAAD+mAQAAAAAAAAGaBwAAwAAAANzv1Hj79OM/Mn+NHZqx6T8AAAA/pgEAAAAAAAABmwcAAMAAAACsgi/wXAfkPzJ/jR2asek/AAAAP8UBAAAAAAAAAZwHAADAAAAALkrLvqgV5D/YIJT2NarpPwAAAD/FAQAAAAAAAAGdBwAAwAAAALIRZ430I+Q/BNAQCuit6T8AAAA/xQEAAAAAAAABngcAAMAAAACSc6OHNTDkP9gglPY1quk/AAAAP+UBAAAAAAAAAZ8HAADAAAAAym+ArWs65D+ocRfjg6bpPwAAAD/lAQAAAAAAAAGgBwAAwAAAAEw3HHy3SOQ/qHEX44Om6T8AAAA/5QEAAAAAAAABoQcAAMAAAADS/rdKA1fkP9gglPY1quk/AAAAPwQCAAAAAAAAAaIHAADAAAAA+Cuz7Vln5D+ocRfjg6bpPwAAAD8EAgAAAAAAAAGjBwAAwAAAAHzzTryldeQ/qHEX44Om6T8AAAA/BAIAAAAAAAABpAcAAMAAAABcVYu25oHkP3zCms/Rouk/AAAAPxMCAAAAAAAAAaUHAADAAAAAPLfHsCeO5D/YIJT2NarpPwAAAD8TAgAAAAAAAAGmBwAAwAAAAL5+Y39znOQ/2CCU9jWq6T8AAAA/MwIAAAAAAAABpwcAAMAAAADoq14iyqzkPzJ/jR2asek/AAAAPzMCAAAAAAAAAagHAADAAAAAENlZxSC95D9AmnmSxsfpPwAAAD9CAgAAAAAAAAGpBwAAwAAAAO46lr9hyeQ/QJp5ksbH6T8AAAA/QgIAAAAAAAABqgcAAMAAAAByAjKOrdfkP5r4crkqz+k/AAAAP1ICAAAAAAAAAasHAADAAAAA9snNXPnl5D+a+HK5Ks/pPwAAAD9SAgAAAAAAAAGsBwAAwAAAAB73yP9P9uQ/mvhyuSrP6T8AAAA/XwIAAAAAAAABrQcAAMAAAACQ74JLvArlPyIG6fNA2uk/AAAAP18CAAAAAAAAAa4HAADAAAAABOg8lygf5T98ZOIapeHpPwAAAD9fAgAAAAAAAAGvBwAAwAAAACwVODp/L+U/rBNfLlfl6T8AAAA/bwIAAAAAAAABsAcAAMAAAAD6p5Kx4EHlP6wTXy5X5ek/AAAAP28CAAAAAAAAAbEHAADAAAAAbqBM/UxW5T9QtWUH893pPwAAAD+OAgAAAAAAAAGyBwAAwAAAAOCYBkm5auU/ULVlB/Pd6T8AAAA/jgIAAAAAAAABswcAAMAAAACuK2HAGn3lP3xk4hql4ek/AAAAP54CAAAAAAAAAbQHAADAAAAAfL67N3yP5T+sE18uV+XpPwAAAD+eAgAAAAAAAAG1BwAAwAAAAACGVwbIneU/BHJYVbvs6T8AAAA/rQIAAAAAAAABtgcAAMAAAACETfPUE6zlPzIh1Wht8Ok/AAAAP60CAAAAAAAAAbcHAADAAAAAYq8vz1S45T+6Lkujg/vpPwAAAD/NAgAAAAAAAAG4BwAAwAAAAOZ2y52gxuU/MiHVaG3w6T8AAAA/zQIAAAAAAAABuQcAAMAAAABoPmds7NTlPzIh1Wht8Ok/AAAAP80CAAAAAAAAAboHAADAAAAASKCjZi3h5T+6Lkujg/vpPwAAAD/sAgAAAAAAAAG7BwAAwAAAACYC4GBu7eU/MiHVaG3w6T8AAAA/7AIAAAAAAAABvAcAAMAAAAC8mF2ymfXlPwRyWFW77Ok/AAAAP+wCAAAAAAAAAb0HAADAAAAAPmD5gOUD5j8yIdVobfDpPwAAAD/7AgAAAAAAAAG+BwAAwAAAAMInlU8xEuY/5t3HtjX/6T8AAAA/+wIAAAAAAAABvwcAAMAAAACOuu/GkiTmPxSNRMrnAuo/AAAAPxsDAAAAAAAAAcAHAADAAAAAtufqaek05j8UjUTK5wLqPwAAAD8bAwAAAAAAAAHBBwAAwAAAAIZ6ReFKR+Y/FI1EyucC6j8AAAA/GwMAAAAAAAABwgcAAMAAAAD6cv8st1vmP+bdx7Y1/+k/AAAAPzoDAAAAAAAAAcMHAADAAAAAbGu5eCNw5j9APMHdmQbqPwAAAD86AwAAAAAAAAHEBwAAwAAAACovMm2liOY/QDzB3ZkG6j8AAAA/OgMAAAAAAAABxQcAAMAAAACaJ+y4EZ3mP27rPfFLCuo/AAAAP1kDAAAAAAAAAcYHAADAAAAAarpGMHOv5j+emroE/g3qPwAAAD9ZAwAAAAAAAAHHBwAAwAAAAEocgyq0u+Y/+PizK2IV6j8AAAA/WQMAAAAAAAAByAcAAMAAAABySX7NCszmP1RXrVLGHOo/AAAAP2kDAAAAAAAAAckHAADAAAAAUKu6x0vY5j+utaZ5KiTqPwAAAD9pAwAAAAAAAAHKBwAAwAAAAIqnl+2B4uY/VFetUsYc6j8AAAA/iAMAAAAAAAABywcAAMAAAABoCdTnwu7mP4IGKmZ4IOo/AAAAP4gDAAAAAAAAAcwHAADAAAAAVjryZOP05j/MSTcYsBHqPwAAAD+YAwAAAAAAAAHNBwAAwAAAAFY68mTj9OY/zEk3GLAR6j8AAAA/mAMAAAAAAAABzgcAAMAAAABWOvJk4/TmP8xJNxiwEeo/AAAAP5gDAAAAAAAAAc8HAADAAAAAVjryZOP05j/MSTcYsBHqPwAAAD+YAwAAAAAAAAHQBwAAwAAAADQgT5udJuY/kEbuE72Z5z8AAAA/AAAAAAAAAAAB0QcAAMAAAAA0IE+bnSbmP5BG7hO9mec/AAAAPw8AAAAAAAAAAdIHAADAAAAANCBPm50m5j+QRu4TvZnnPwAAAD8PAAAAAAAAAAHTBwAAwAAAADQgT5udJuY/kEbuE72Z5z8AAAA/DwAAAAAAAAAB1AcAAMAAAAA0IE+bnSbmP5BG7hO9mec/AAAAPy4AAAAAAAAAAdUHAADAAAAAHMI1eyYQ5j9YwBQihf3nPwAAAD8uAAAAAAAAAAHWBwAAwAAAABzCNXsmEOY/hm+RNTcB6D8AAAA/PgAAAAAAAAAB1wcAAMAAAAAcwjV7JhDmP+DNilybCOg/AAAAPz4AAAAAAAAAAdgHAADAAAAA2oWub6go5j/u6HbRxx7oPwAAAD9OAAAAAAAAAAHZBwAAwAAAAKgYCecJO+Y//ANjRvQ06D8AAAA/TgAAAAAAAAAB2gcAAMAAAACe2F4Bwl3mP6RHsWpjbOg/AAAAP20AAAAAAAAAAdsHAADAAAAAlJi0G3qA5j+k6fi1NqvoPwAAAD9tAAAAAAAAAAHcBwAAwAAAAEKNS40cn+Y/Si1H2qXi6D8AAAA/bQAAAAAAAAAB3QcAAMAAAACitiNWqbnmP25jH8T+Duk/AAAAP4wAAAAAAAAAAd4HAADAAAAAuhQ9diDQ5j/W3ARgjyzpPwAAAD+MAAAAAAAAAAHfBwAAwAAAAIqnl+2B4uY/IsJZXZpc6T8AAAA/jAAAAAAAAAAB4AcAAMAAAABWOvJk4/TmP7jquwzdfek/AAAAP6sAAAAAAAAAAeEHAADAAAAA2gGOMy8D5z+aVituV5DpPwAAAD+rAAAAAAAAAAHiBwAAwAAAAHCYC4VaC+c/BNAQCuit6T8AAAA/qwAAAAAAAAAB4wcAAMAAAABeySkCexHnPxTr/H4UxOk/AAAAP7sAAAAAAAAAAeQHAADAAAAAAi+J1oUT5z+a+HK5Ks/pPwAAAD+7AAAAAAAAAAHlBwAAwAAAAAIvidaFE+c/9lZs4I7W6T8AAAA/ywAAAAAAAAAB5gcAAMAAAABeySkCexHnP17QUXwf9Ok/AAAAP9oAAAAAAAAAAecHAADAAAAAcJgLhVoL5z9APMHdmQbqPwAAAD/qAAAAAAAAAAHoBwAAwAAAANoBjjMvA+c/VFetUsYc6j8AAAA/6gAAAAAAAAAB6QcAAMAAAADq0G+2Dv3mPwoUoKCOK+o/AAAAP/oAAAAAAAAAAeoHAADAAAAAwqN0E7js5j82wxy0QC/qPwAAAD/6AAAAAAAAAAHrBwAAwAAAAORBOBl34OY/vNCS7lY66j8AAAA/CQEAAAAAAAAB7AcAAMAAAABySX7NCszmP548AlDRTOo/AAAAPwkBAAAAAAAAAe0HAADAAAAAWOtkrZO15j/sIVdN3HzqPwAAAD8oAQAAAAAAAAHuBwAAwAAAAFBcLRD8mOY/NgesSues6j8AAAA/KAEAAAAAAAAB7wcAAMAAAAAAAjfKTnjmPzap85W66+o/AAAAPzgBAAAAAAAAAfAHAADAAAAAhnpF4UpH5j/Uc52Q0EvrPwAAAD84AQAAAAAAAAHxBwAAwAAAAFa+EqFcGuY/8ku9xfy26z8AAAA/SAEAAAAAAAAB8gcAAMAAAAAmAuBgbu3lP/aPTFyjNOw/AAAAP0gBAAAAAAAAAfMHAADAAAAA1KfpGsHM5T/209vySbLsPwAAAD9nAQAAAAAAAAH0BwAAwAAAAHJ+EVI0suU/cAr1Ttok7T8AAAA/ZwEAAAAAAAAB9QcAAMAAAACETfPUE6zlP84KNsERa+0/AAAAP2cBAAAAAAAAAfYHAADAAAAAhE3z1BOs5T/OCjbBEWvtPwAAAD93AQAAAAAAAAH3BwAAwAAAAIRN89QTrOU/zgo2wRFr7T8AAAA/dwEAAAAAAAAB+AcAAMAAAACETfPUE6zlP84KNsERa+0/AAAAP3cBAAAAAAAAAfkHAADAAAAAbt9XxLf/6D+yBOUqY8HoPwAAAD8AAAAAAAAAAAH6BwAAwAAAAG7fV8S3/+g/sgTlKmPB6D8AAAA/HwAAAAAAAAAB+wcAAMAAAABkn63ebyLpPw5j3lHHyOg/AAAAPx8AAAAAAAAAAfwHAADAAAAAbC7lewc/6T+GVWgXsb3oPwAAAD8vAAAAAAAAAAH9BwAAwAAAAO71gEpTTek/0ph1yeiu6D8AAAA/LwAAAAAAAAAB/gcAAMAAAAByvRwZn1vpP/AsBmhunOg/AAAAPz4AAAAAAAAAAf8HAADAAAAAUB9ZE+Bn6T+yYp3fj4LoPwAAAD8+AAAAAAAAAAEACAAAwAAAAOa11mQLcOk/wttBCelZ6D8AAAA/XgAAAAAAAAABAQgAAMAAAAB6TFS2NnjpP4YR2YAKQOg/AAAAP14AAAAAAAAAAQIIAADAAAAAekxUtjZ46T+GEdmACkDoPwAAAD9eAAAAAAAAAAEDCAAAwAAAAHpMVLY2eOk/0FTmMkIx6D8AAAA/bQAAAAAAAAABBAgAAMAAAADW5vThK3bpP3b27AveKeg/AAAAP20AAAAAAAAAAQUIAADAAAAA5rXWZAtw6T/COfq9FRvoPwAAAD99AAAAAAAAAAEGCAAAwAAAAPaEuOfqaek/OCyEg/8P6D8AAAA/fQAAAAAAAAABBwgAAMAAAAAIVJpqymPpPyoRmA7T+ec/AAAAP5wAAAAAAAAAAQgIAADAAAAAzle9RJRZ6T8Y9quZpuPnPwAAAD+cAAAAAAAAAAEJCAAAwAAAAISM/pt+Vek/kOg1X5DY5z8AAAA/nAAAAAAAAAABCggAAMAAAADu9YBKU03pP9wrQxHIyec/AAAAP6wAAAAAAAAAAQsIAADAAAAAAMVizTJH6T9ysl11N6znPwAAAD/LAAAAAAAAAAEMCAAAwAAAAGwu5XsHP+k/Cjl42aaO5z8AAAA/ywAAAAAAAAABDQgAAMAAAADYl2cq3DbpP+gCoO9NYuc/AAAAP9sAAAAAAAAAAQ4IAADAAAAA6mZJrbsw6T+AibpTvUTnPwAAAD/bAAAAAAAAAAEPCAAAwAAAAPg1KzCbKuk/FhDVtywn5z8AAAA/6gAAAAAAAAABEAgAAMAAAABkn63ebyLpP66W7xucCec/AAAAP+oAAAAAAAAAAREIAADAAAAA0AgwjUQa6T/KKoC6IffmPwAAAD8KAQAAAAAAAAESCAAAwAAAADxysjsZEuk/vA+URfXg5j8AAAA/CgEAAAAAAAABEwgAAMAAAAACdtUV4wfpP6j0p9DIyuY/AAAAPwoBAAAAAAAAARQIAADAAAAAbt9XxLf/6D/yN7WCALzmPwAAAD8pAQAAAAAAAAEVCAAAwAAAADTjep6B9eg/5BzJDdSl5j8AAAA/KQEAAAAAAAABFggAAMAAAACwG9/PNefoP8bm8CN7eeY/AAAAPykBAAAAAAAAARcIAADAAAAA0rmi1fTa6D9A2XrpZG7mPwAAAD84AQAAAAAAAAEYCAAAwAAAAGDB6ImIxug/Ag8SYYZU5j8AAAA/OAEAAAAAAAABGQgAAMAAAACk/W+VBq7oP/LzJexZPuY/AAAAP1gBAAAAAAAAARoIAADAAAAALgW2SZqZ6D8+NzOekS/mPwAAAD9YAQAAAAAAAAEbCAAAwAAAALwM/P0theg/PjcznpEv5j8AAAA/WAEAAAAAAAABHAgAAMAAAAA6RWAv4nboPxCItorfK+Y/AAAAP3cBAAAAAAAAAR0IAADAAAAADhhljItm6D9s5q+xQzPmPwAAAD93AQAAAAAAAAEeCAAAwAAAAIxQyb0/WOg/PjcznpEv5j8AAAA/dwEAAAAAAAABHwgAAMAAAAAKiS3v80noP2zmr7FDM+Y/AAAAP5YBAAAAAAAAASAIAADAAAAAdPKvnchB6D9s5q+xQzPmPwAAAD+WAQAAAAAAAAEhCAAAwAAAAEzFtPpxMeg/8vMl7Fk+5j8AAAA/lgEAAAAAAAABIggAAMAAAAC4LjepRinoP0xSHxO+ReY/AAAAP6YBAAAAAAAAASMIAADAAAAAfjJagxAf6D9MUh8TvkXmPwAAAD+mAQAAAAAAAAEkCAAAwAAAAKDQHYnPEug/1F+VTdRQ5j8AAAA/xQEAAAAAAAABJQgAAMAAAABk1EBjmQjoPy6+jnQ4WOY/AAAAP8UBAAAAAAAAASYIAADAAAAA0D3DEW4A6D/keoHCAGfmPwAAAD/VAQAAAAAAAAEnCAAAwAAAAIZyBGlY/Oc/ECr+1bJq5j8AAAA/1QEAAAAAAAABKAgAAMAAAABOdidDIvLnP+R6gcIAZ+Y/AAAAP+QBAAAAAAAAASkIAADAAAAAbhTrSOHl5z/G5vAje3nmPwAAAD/kAQAAAAAAAAEqCAAAwAAAAOxMT3qV1+c/ArFZrFmT5j8AAAA/BAIAAAAAAAABKwgAAMAAAADEH1TXPsfnP4q+z+ZvnuY/AAAAPwQCAAAAAAAAASwIAADAAAAAPli4CPO45z/yN7WCALzmPwAAAD8EAgAAAAAAAAEtCAAAwAAAALyQHDqnquc/vA+URfXg5j8AAAA/EwIAAAAAAAABLggAAMAAAADu/cHCRZjnP4DncgjqBec/AAAAPxMCAAAAAAAAAS8IAADAAAAAxtDGH++H5z/oYFikeiPnPwAAAD8yAgAAAAAAAAEwCAAAwAAAAEAJK1Gjeec/+HtEGac55z8AAAA/MgIAAAAAAAABMQgAAMAAAAAIDU4rbW/nP9rns3ohTOc/AAAAP0ICAAAAAAAAATIIAADAAAAAdHbQ2UFn5z/oAqDvTWLnPwAAAD9CAgAAAAAAAAEzCAAAwAAAAIRFslwhYec/KM0IeCx85z8AAAA/UgIAAAAAAAABNAgAAMAAAADwrjQL9ljnPwo5eNmmjuc/AAAAP1ICAAAAAAAAATUIAADAAAAAXBi3ucpQ5z+89Wonb53nPwAAAD9xAgAAAAAAAAE2CAAAwAAAAG7nmDyqSuc/crJddTes5z8AAAA/cQIAAAAAAAABNwgAAMAAAADaUBvrfkLnPwrbvyR6zec/AAAAP3ECAAAAAAAAATgIAADAAAAAjoVcQmk+5z9IpSitWOfnPwAAAD+QAgAAAAAAAAE5CAAAwAAAAOgf/W1ePOc/KhGYDtP55z8AAAA/kAIAAAAAAAABOggAAMAAAADoH/1tXjznPxqY8+R5Iug/AAAAP5ACAAAAAAAAATsIAADAAAAAQrqdmVM65z/gb9KnbkfoPwAAAD+gAgAAAAAAAAE8CAAAwAAAAJ5UPsVIOOc/AKaqkcdz6D8AAAA/oAIAAAAAAAABPQgAAMAAAACeVD7FSDjnP6Tp+LU2q+g/AAAAP78CAAAAAAAAAT4IAADAAAAAQrqdmVM65z/SOr0UvO3oPwAAAD+/AgAAAAAAAAE/CAAAwAAAAEK6nZlTOuc/qC2ITN0o6T8AAAA/zwIAAAAAAAABQAgAAMAAAACOhVxCaT7nP9Z+TKtia+k/AAAAP88CAAAAAAAAAUEIAADAAAAAIhzak5RG5z8E0BAK6K3pPwAAAD/eAgAAAAAAAAFCCAAAwAAAAMiBOWifSOc/BHJYVbvs6T8AAAA/3gIAAAAAAAABQwgAAMAAAAC4slflv07nP4IGKmZ4IOo/AAAAP/ECAAAAAAAAAUQIAADAAAAApuN1YuBU5z+ePAJQ0UzqPwAAAD/xAgAAAAAAAAFFCAAAwAAAADp687MLXec/NmVk/xNu6j8AAAA/8QIAAAAAAAABRggAAMAAAADQEHEFN2XnP86Nxq5Wj+o/AAAAPwADAAAAAAAAAUcIAADAAAAAUtgM1IJz5z9ktihembDqPwAAAD8AAwAAAAAAAAFICAAAwAAAACBrZ0vkhec/KI4HIY7V6j8AAAA/HwMAAAAAAAABSQgAAMAAAACSYyGXUJrnPxgVY/c0/uo/AAAAPx8DAAAAAAAAAUoIAADAAAAAYPZ7DrKs5z9o+rf0Py7rPwAAAD8vAwAAAAAAAAFLCAAAwAAAANTuNVoewec/4o6JBf1h6z8AAAA/LwMAAAAAAAABTAgAAMAAAABYttEoas/nP1ojWxa6les/AAAAPz8DAAAAAAAAAU0IAADAAAAAgOPMy8Df5z8AZ6k6Kc3rPwAAAD8/AwAAAAAAAAFOCAAAwAAAAPTbhhct9Oc/pqr3XpgE7D8AAAA/XgMAAAAAAAABTwgAAMAAAAAcCYK6gwToPz7TWQ7bJew/AAAAP14DAAAAAAAAAVAIAADAAAAAoNAdic8S6D+qTD+qa0PsPwAAAD9eAwAAAAAAAAFRCAAAwAAAAH4yWoMQH+g/umcrH5hZ7D8AAAA/fQMAAAAAAAABUggAAMAAAABelJZ9USvoPxTGJEb8YOw/AAAAP30DAAAAAAAAAVMIAADAAAAAPPbSd5I36D9CdaFZrmTsPwAAAD99AwAAAAAAAAFUCAAAwAAAAAqJLe/zSeg/ntOagBJs7D8AAAA/nAMAAAAAAAABVQgAAMAAAADm6mnpNFboP/YxlKd2c+w/AAAAP5wDAAAAAAAAAVYIAADAAAAAarIFuIBk6D/YnQMJ8YXsPwAAAD+cAwAAAAAAAAFXCAAAwAAAAEoUQrLBcOg/fD8K4ox+7D8AAAA/rAMAAAAAAAABWAgAAMAAAAByQT1VGIHoP3w/CuKMfuw/AAAAP6wDAAAAAAAAAVkIAADAAAAAnG44+G6R6D9QkI3O2nrsPwAAAD/LAwAAAAAAAAFaCAAAwAAAAMSbM5vFoeg/yoIXlMRv7D8AAAA/ywMAAAAAAAABWwgAAMAAAADc+Uy7PLjoPxTGJEb8YOw/AAAAP8sDAAAAAAAAAVwIAADAAAAAqIynMp7K6D8UxiRG/GDsPwAAAD/rAwAAAAAAAAFdCAAAwAAAAByFYX4K3+g/umcrH5hZ7D8AAAA/6wMAAAAAAAABXggAAMAAAACQfRvKdvPoPzJateSBTuw/AAAAP+sDAAAAAAAAAV8IAADAAAAAqNs06u0J6T8kP8lvVTjsPwAAAD/6AwAAAAAAAAFgCAAAwAAAAGSfrd5vIuk/ECTd+igi7D8AAAA/+gMAAAAAAAABYQgAAMAAAAB8/cb+5jjpP3r7ekvmAOw/AAAAPxkEAAAAAAAAAWIIAADAAAAApCrCoT1J6T8sFiZO29DrPwAAAD8ZBAAAAAAAAAFjCAAAwAAAAJJb4B5eT+k/4jDRUNCg6z8AAAA/KQQAAAAAAAABZAgAAMAAAAAq8l1wiVfpP7TfDPJKXus/AAAAPykEAAAAAAAAAWUIAADAAAAAvojbwbRf6T+0PcWmdx/rPwAAAD85BAAAAAAAAAFmCAAAwAAAAPaEuOfqaek/3kr6blbk6j8AAAA/OQQAAAAAAAABZwgAAMAAAACKGzY5FnLpP96osiODpeo/AAAAP1gEAAAAAAAAAWgIAADAAAAAekxUtjZ46T/sIVdN3HzqPwAAAD9YBAAAAAAAAAFpCAAAwAAAABDj0QdigOk/njwCUNFM6j8AAAA/WAQAAAAAAAABaggAAMAAAAD+E/CEgobpP9pkI43cJ+o/AAAAP2gEAAAAAAAAAWsIAADAAAAA7kQOAqOM6T8UjUTK5wLqPwAAAD9oBAAAAAAAAAFsCAAAwAAAADYQzaq4kOk/9lZs4I7W6T8AAAA/hwQAAAAAAAABbQgAAMAAAADcdSx/w5LpPwTQEArorek/AAAAP4cEAAAAAAAAAW4IAADAAAAANhDNqriQ6T/mmTggj4HpPwAAAD+WBAAAAAAAAAFvCAAAwAAAAJKqbdatjuk/1n5Mq2Jr6T8AAAA/lgQAAAAAAAABcAgAAMAAAAA2EM2quJDpP5q04yKEUek/AAAAP6YEAAAAAAAAAXEIAADAAAAAkqpt1q2O6T8iIBISxx3pPwAAAD+mBAAAAAAAAAFyCAAAwAAAAEjfri2Yiuk/LJm2OyD16D8AAAA/xQQAAAAAAAABcwgAAMAAAABI364tmIrpP1im6wP/ueg/AAAAP8UEAAAAAAAAAXQIAADAAAAAWK6QsHeE6T8OwZYG9InoPwAAAD/FBAAAAAAAAAF1CAAAwAAAABDj0QdigOk/AKaqkcdz6D8AAAA/5QQAAAAAAAABdggAAMAAAAAgsrOKQXrpP2h9SOKEUug/AAAAP+UEAAAAAAAAAXcIAADAAAAAihs2ORZy6T+ywFWUvEPoPwAAAD/lBAAAAAAAAAF4CAAAwAAAAFAfWRPgZ+k/Gpjz5Hki6D8AAAA/EwUAAAAAAAABeQgAAMAAAAByvRwZn1vpP7IeDknpBOg/AAAAPxMFAAAAAAAAAXoIAADAAAAApCrCoT1J6T+kAyLUvO7nPwAAAD8TBQAAAAAAAAF7CAAAwAAAADIyCFbRNOk/kOg1X5DY5z8AAAA/IgUAAAAAAAABfAgAAMAAAADQCDCNRBrpP1Qezdaxvuc/AAAAPyIFAAAAAAAAAX0IAADAAAAARrJcIWHv6D8YVGRO06TnPwAAAD9CBQAAAAAAAAF+CAAAwAAAAAxn8kPbpeg/2on7xfSK5z8AAAA/QgUAAAAAAAABfwgAAMAAAAAKiS3v80noP3IQFipkbec/AAAAP1EFAAAAAAAAAYAIAADAAAAAslByVF/N5z+QAl99FhznPwAAAD9RBQAAAAAAAAGBCAAAwAAAALJQclRfzec/kAJffRYc5z8AAAA/YQUAAAAAAAABgggAAMAAAACyUHJUX83nP5ACX30WHOc/AAAAP2EFAAAAAAAAAYMIAADAAAAAslByVF/N5z+QAl99FhznPwAAAD9xBQAAAAAAAAGECAAAwAAAAKQyAxowlOc/AGepOinN6z8AAAA/AAAAAAAAAAABhQgAAMAAAAB8BQh32YPnPwAjGqSCT+s/AAAAPx8AAAAAAAAAAYYIAADAAAAAfAUId9mD5z8AIxqkgk/rPwAAAD8fAAAAAAAAAAGHCAAAwAAAAHwFCHfZg+c/ACMapIJP6z8AAAA/HwAAAAAAAAABiAgAAMAAAAB8BQh32YPnPwAjGqSCT+s/AAAAPz4AAAAAAAAAAYkIAADAAAAAfAUId9mD5z8AIxqkgk/rPwAAAD8+AAAAAAAAAAGKCAAAwAAAAHwFCHfZg+c/ACMapIJP6z8AAAA/PgAAAAAAAAABiwgAAMAAAAB8BQh32YPnPwAjGqSCT+s/AAAAPz4AAAAAAAAAAYwIAADAAAAAfAUId9mD5z8AIxqkgk/rPwAAAD9OAAAAAAAAAAGNCAAAwAAAADp687MLXec/1LcsJ3fJ6z8AAAA/XgAAAAAAAAABjggAAMAAAAAAfhaO1VLnPxCCla9V4+s/AAAAP30AAAAAAAAAAY8IAADAAAAA2lAb635C5z8enYEkgvnrPwAAAD99AAAAAAAAAAGQCAAAwAAAAFSJfxwzNOc/XGfqrGAT7D8AAAA/fQAAAAAAAAABkQgAAMAAAAAsXIR53CPnP8Tgz0jxMOw/AAAAP5wAAAAAAAAAAZIIAADAAAAAAi+J1oUT5z8GqzjRz0rsPwAAAD+cAAAAAAAAAAGTCAAAwAAAACTNTNxEB+c/umcrH5hZ7D8AAAA/nAAAAAAAAAABlAgAAMAAAACy1JKQ2PLmP57TmoASbOw/AAAAP6wAAAAAAAAAAZUIAADAAAAA5EE4GXfg5j9QkI3O2nrsPwAAAD+sAAAAAAAAAAGWCAAAwAAAAMzjHvn/yeY/uglzamuY7D8AAAA/ywAAAAAAAAABlwgAAMAAAAAQIKYEfrHmP3DGZbgzp+w/AAAAP8sAAAAAAAAAAZgIAADAAAAAmifsuBGd5j8kg1gG/LXsPwAAAD/bAAAAAAAAAAGZCAAAwAAAAITJ0piahuY/gOFRLWC97D8AAAA/2wAAAAAAAAABmggAAMAAAABsa7l4I3DmPzKeRHsozOw/AAAAP+oAAAAAAAAAAZsIAADAAAAAUg2gWKxZ5j8UCrTcot7sPwAAAD/qAAAAAAAAAAGcCAAAwAAAAJZJJ2QqQeY/cGitAwfm7D8AAAA/GgEAAAAAAAABnQgAAMAAAAA0IE+bnSbmP4CDmXgz/Ow/AAAAPxoBAAAAAAAAAZ4IAADAAAAA0vZ20hAM5j8GkQ+zSQftPwAAAD8aAQAAAAAAAAGfCAAAwAAAAMpnPzV57+U/6Px+FMQZ7T8AAAA/OQEAAAAAAAABoAgAAMAAAAB4DUnvy87lP8po7nU+LO0/AAAAPzkBAAAAAAAAAaEIAADAAAAAhE3z1BOs5T+s1F3XuD7tPwAAAD85AQAAAAAAAAGiCAAAwAAAAOYnPuZQh+U/wO9JTOVU7T8AAAA/SAEAAAAAAAABowgAAMAAAACWzUego2blP84KNsERa+0/AAAAP0gBAAAAAAAAAaQIAADAAAAAjj4QAwxK5T+ExygP2nntPwAAAD9oAQAAAAAAAAGlCAAAwAAAAD7kGb1eKeU/7EAOq2qX7T8AAAA/aAEAAAAAAAABpggAAMAAAADaukH00Q7lP86sfQzlqe0/AAAAP2gBAAAAAAAAAacIAADAAAAAmi8tMQTo5D8Kd+aUw8PtPwAAAD+HAQAAAAAAAAGoCAAAwAAAAKJv1xZMxeQ/wDPZ4ovS7T8AAAA/hwEAAAAAAAABqQgAAMAAAABSFeHQnqTkP3bwyzBU4e0/AAAAP4cBAAAAAAAAAaoIAADAAAAA8usICBKK5D+EC7ilgPftPwAAAD+mAQAAAAAAAAGrCAAAwAAAAOpc0Wp6beQ/Dhku4JYC7j8AAAA/pgEAAAAAAAABrAgAAMAAAACGM/mh7VLkP0jjlmh1HO4/AAAAP6YBAAAAAAAAAa0IAADAAAAA2j5iMEs05D/O8AyjiyfuPwAAAD/FAQAAAAAAAAGuCAAAwAAAAIrka+qdE+Q/4Av5F7g97j8AAAA/xQEAAAAAAAABrwgAAMAAAADc79R4+/TjP/Am5YzkU+4/AAAAP8UBAAAAAAAAAbAIAADAAAAAjJXeMk7U4z/UklTuXmbuPwAAAD/VAQAAAAAAAAGxCAAAwAAAADo76Oygs+M/AELRARFq7j8AAAA/1QEAAAAAAAABsggAAMAAAAAyrLBPCZfjPy7xTRXDbe4/AAAAP/QBAAAAAAAAAbMIAADAAAAAhrcZ3mZ44z/UklTuXmbuPwAAAD/0AQAAAAAAAAG0CAAAwAAAANjCgmzEWeM/XKDKKHVx7j8AAAA/9AEAAAAAAAABtQgAAMAAAAB2maqjNz/jP9SSVO5eZu4/AAAAPxQCAAAAAAAAAbYIAADAAAAAFnDS2qok4z8c1mGgllfuPwAAAD8UAgAAAAAAAAG3CAAAwAAAAA7hmj0TCOM/wHdoeTJQ7j8AAAA/FAIAAAAAAAABuAgAAMAAAACst8J0hu3iP8B3aHkyUO4/AAAAPyMCAAAAAAAAAbkIAADAAAAAAMMrA+TO4j8c1mGgllfuPwAAAD8jAgAAAAAAAAG6CAAAwAAAAAgD1ugrrOI/TIXes0hb7j8AAAA/QgIAAAAAAAABuwgAAMAAAABKP130qZPiP3o0W8f6Xu4/AAAAP0ICAAAAAAAAAbwIAADAAAAAoErGggd14j/Ad2h5MlDuPwAAAD9CAgAAAAAAAAG9CAAAwAAAAD4h7rl6WuI/Drt1K2pB7j8AAAA/YgIAAAAAAAABvggAAMAAAAA2krYc4z3iPypPBsrvLu4/AAAAP2ICAAAAAAAAAb8IAADAAAAA1GjeU1Yj4j8cNBpVwxjuPwAAAD9iAgAAAAAAAAHACAAAwAAAAMzZpra+BuI/Dhku4JYC7j8AAAA/gQIAAAAAAAABwQgAAMAAAAC0e42WR/DhP4QLuKWA9+0/AAAAP4ECAAAAAAAAAcIIAADAAAAA5ugyH+bd4T8qrb5+HPDtPwAAAD+BAgAAAAAAAAHDCAAAwAAAABpW2KeEy+E/Kq2+fhzw7T8AAAA/kQIAAAAAAAABxAgAAMAAAADyKN0ELrvhP85OxVe46O0/AAAAP5ECAAAAAAAAAcUIAADAAAAAbGFBNuKs4T/OTsVXuOjtPwAAAD+wAgAAAAAAAAHGCAAAwAAAAI7/BDyhoOE/WFw7ks7z7T8AAAA/sAIAAAAAAAABxwgAAMAAAACwnchBYJThP7K6NLky++0/AAAAP78CAAAAAAAAAcgIAADAAAAAGgdL8DSM4T86yKrzSAbuPwAAAD+/AgAAAAAAAAHJCAAAwAAAAIZwzZ4JhOE/ZncnB/sJ7j8AAAA/zwIAAAAAAAAByggAAMAAAACYP68h6X3hPxw0GlXDGO4/AAAAP88CAAAAAAAAAcsIAADAAAAA9NlPTd574T86yKrzSAbuPwAAAD/uAgAAAAAAAAHMCAAAwAAAAPTZT03ee+E/Dhku4JYC7j8AAAA/7gIAAAAAAAABzQgAAMAAAAD02U9N3nvhPw4ZLuCWAu4/AAAAP+4CAAAAAAAAAc4IAADAAAAA9NlPTd574T8OGS7glgLuPwAAAD8OAwAAAAAAAAHPCAAAwAAAAPTZT03ee+E/Dhku4JYC7j8AAAA/DgMAAAAAAAAB0AgAAMAAAABknXYUIariPwAJ8YX8C+w/AAAAPwAAAAAAAAAAAdEIAADAAAAAZJ12FCGq4j8ACfGF/AvsPwAAAD8QAAAAAAAAAAHSCAAAwAAAAGSddhQhquI/AAnxhfwL7D8AAAA/EAAAAAAAAAAB0wgAAMAAAABknXYUIariPwAJ8YX8C+w/AAAAPy8AAAAAAAAAAdQIAADAAAAAZJ12FCGq4j8ACfGF/AvsPwAAAD8vAAAAAAAAAAHVCAAAwAAAAGSddhQhquI/AAnxhfwL7D8AAAA/LwAAAAAAAAAB1ggAAMAAAACQe+T/J3viP/YxlKd2c+w/AAAAPz8AAAAAAAAAAdcIAADAAAAAHIMqtLtm4j/YnQMJ8YXsPwAAAD8/AAAAAAAAAAHYCAAAwAAAAKiKcGhPUuI/6LjvfR2c7D8AAAA/XgAAAAAAAAAB2QgAAMAAAADqxvdzzTniP3DGZbgzp+w/AAAAP14AAAAAAAAAAdoIAADAAAAA5DfA1jUd4j9QMtUZrrnsPwAAAD9eAAAAAAAAAAHbCAAAwAAAAJTdyZCI/OE/uqu6tT7X7D8AAAA/bgAAAAAAAAAB3AgAAMAAAABCg9NK29vhP3BorQMH5uw/AAAAP30AAAAAAAAAAd0IAADAAAAA8ijdBC674T9S1BxlgfjsPwAAAD99AAAAAAAAAAHeCAAAwAAAAEQ0RpOLnOE/gIOZeDP87D8AAAA/jQAAAAAAAAAB3wgAAMAAAAA8pQ7283/hP6wyFozl/+w/AAAAP40AAAAAAAAAAeAIAADAAAAAbhK0fpJt4T8GkQ+zSQftPwAAAD+sAAAAAAAAAAHhCAAAwAAAAFi0ml4bV+E/Yu8I2q0O7T8AAAA/rAAAAAAAAAAB4ggAAMAAAADU7P6Pz0jhP+j8fhTEGe0/AAAAP7wAAAAAAAAAAeMIAADAAAAAPlaBPqRA4T9EW3g7KCHtPwAAAD+8AAAAAAAAAAHkCAAAwAAAAKy/A+14OOE/9hdrifAv7T8AAAA/ywAAAAAAAAAB5QgAAMAAAABg9EREYzThP9iD2upqQu0/AAAAP8sAAAAAAAAAAeYIAADAAAAAvI7lb1gy4T844tMRz0ntPwAAAD/LAAAAAAAAAAHnCAAAwAAAALyO5W9YMuE/OOLTEc9J7T8AAAA/6wAAAAAAAAAB6AgAAMAAAAC8juVvWDLhPzji0xHPSe0/AAAAP+sAAAAAAAAAAekIAADAAAAAvI7lb1gy4T844tMRz0ntPwAAAD/rAAAAAAAAAAHqCAAAwAAAALyO5W9YMuE/OOLTEc9J7T8AAAA/CgEAAAAAAAAB6wgAAMAAAAC8juVvWDLhPzji0xHPSe0/AAAAPwoBAAAAAAAAAewIAADAAAAAvI7lb1gy4T844tMRz0ntPwAAAD8KAQAAAAAAAAHtCAAAwAAAALyO5W9YMuE/OOLTEc9J7T8AAAA/FwEAAAAAAAAB7ggAAMAAAABG5bjbO13hP94lIjY+ge0/AAAAPzcBAAAAAAAAAe8IAADAAAAAbhK0fpJt4T+EaXBarbjtPwAAAD83AQAAAAAAAAHwCAAAwAAAAOIKbsr+geE/dvDLMFTh7T8AAAA/NwEAAAAAAAAB8QgAAMAAAABWAygWa5bhP5QmpBqtDe4/AAAAP1YBAAAAAAAAAfIIAADAAAAAbGFBNuKs4T/gC/kXuD3uPwAAAD9WAQAAAAAAAAHzCAAAwAAAAIS/WlZZw+E/ik9HPCd17j8AAAA/VgEAAAAAAAAB9AgAAMAAAACMTpLz8N/hP7agC5ust+4/AAAAP3UBAAAAAAAAAfUIAADAAAAA7ndqvH364T9e5Fm/G+/uPwAAAD91AQAAAAAAAAH2CAAAwAAAAJxsAS4gGeI/1ngr0Ngi7z8AAAA/dQEAAAAAAAAB9wgAAMAAAABGYZifwjfiP04N/eCVVu8/AAAAP4UBAAAAAAAAAfgIAADAAAAAPiHuuXpa4j/2UEsFBY7vPwAAAD+FAQAAAAAAAAH5CAAAwAAAANpGo6g9f+I/6tem26u27z8AAAA/pAEAAAAAAAAB+ggAAMAAAABknXYUIariP8pDFj0mye8/AAAAP6QBAAAAAAAAAfsIAADAAAAAWl3MLtnM4j9SUYx3PNTvPwAAAD+0AQAAAAAAAAH8CAAAwAAAAFpdzC7ZzOI/UlGMdzzU7z8AAAA/tAEAAAAAAAAB/QgAAMAAAABaXcwu2cziP1JRjHc81O8/AAAAP7QBAAAAAAAAAf4IAADAAAAAWl3MLtnM4j9SUYx3PNTvPwAAAD/DAQAAAAAAAAH/CAAAwAAAAPTZT03ee+E/4Bc7zsvO4j8AAAA/AAAAAAAAAAABAAkAAMAAAAD02U9N3nvhP+AXO87LzuI/AAAAPw8AAAAAAAAAAQEJAADAAAAA9NlPTd574T/gFzvOy87iPwAAAD8PAAAAAAAAAAECCQAAwAAAAPTZT03ee+E/4Bc7zsvO4j8AAAA/LgAAAAAAAAABAwkAAMAAAAB8MCO5wabhP85aBw7MeeI/AAAAPy4AAAAAAAAAAQQJAADAAAAAXpJfswKz4T9k4SFyO1ziPwAAAD8uAAAAAAAAAAEFCQAAwAAAADz0m61Dv+E//Gc81qo+4j8AAAA/PgAAAAAAAAABBgkAAMAAAAB08HjTecnhP+xMUGF+KOI/AAAAPz4AAAAAAAAAAQcJAADAAAAAVFK1zbrV4T+ugufYnw7iPwAAAD9OAAAAAAAAAAEICQAAwAAAANYZUZwG5OE/GlqFKV3t4T8AAAA/TgAAAAAAAAABCQkAAMAAAABa4exqUvLhP67gn43Mz+E/AAAAP20AAAAAAAAAAQoJAADAAAAAOkMpZZP+4T8WuD3eia7hPwAAAD9tAAAAAAAAAAELCQAAwAAAAMzZpra+BuI/3O3UVauU4T8AAAA/fQAAAAAAAAABDAkAAMAAAAC8CsUz3wziP8zS6OB+fuE/AAAAP30AAAAAAAAAAQ0JAADAAAAAYHAkCOoO4j+4t/xrUmjhPwAAAD+MAAAAAAAAAAEOCQAAwAAAAKo747D/EuI/qpwQ9yVS4T8AAAA/jAAAAAAAAAABDwkAAMAAAACcbAEuIBniP4xmOA3NJeE/AAAAP6sAAAAAAAAAARAJAADAAAAA5DfA1jUd4j/WqUW/BBfhPwAAAD+rAAAAAAAAAAERCQAAwAAAANRo3lNWI+I/mt/cNib94D8AAAA/qwAAAAAAAAABEgkAAMAAAADCmfzQdiniP9YH/nMx2OA/AAAAP8sAAAAAAAAAARMJAADAAAAADGW7eYwt4j+40SWK2KvgPwAAAD/LAAAAAAAAAAEUCQAAwAAAAPyV2fasM+I/mptNoH9/4D8AAAA/ywAAAAAAAAABFQkAAMAAAABGYZifwjfiPwBz6/A8XuA/AAAAP+oAAAAAAAAAARYJAADAAAAANpK2HOM94j88mwwuSDngPwAAAD/qAAAAAAAAAAEXCQAAwAAAADaSthzjPeI/pHKqfgUY4D8AAAA/6gAAAAAAAAABGAkAAMAAAACSLFdI2DviP8A1l3ch5t8/AAAAP/oAAAAAAAAAARkJAADAAAAA3PcV8e0/4j/cJ+DK05TfPwAAAD/6AAAAAAAAAAEaCQAAwAAAADaSthzjPeI//BkpHoZD3z8AAAA/GQEAAAAAAAABGwkAAMAAAADqxvdzzTniPxgMcnE48t4/AAAAPxkBAAAAAAAAARwJAADAAAAA/JXZ9qwz4j94Qch2IpLePwAAAD8oAQAAAAAAAAEdCQAAwAAAAAxlu3mMLeI/PNUXo3A53j8AAAA/KAEAAAAAAAABHgkAAMAAAAAMZbt5jC3iP0ysdIH20d0/AAAAPzgBAAAAAAAAAR8JAADAAAAAaP9bpYEr4j/8JNg4GGPdPwAAAD84AQAAAAAAAAEgCQAAwAAAAGj/W6WBK+I/tJ078Dn03D8AAAA/VwEAAAAAAAABIQkAAMAAAABo/1ulgSviPxzTkfUjlNw/AAAAP1cBAAAAAAAAASIJAADAAAAAHjSd/Gsn4j/IS/WsRSXcPwAAAD9XAQAAAAAAAAEjCQAAwAAAAB40nfxrJ+I/jN9E2ZPM2z8AAAA/cAEAAAAAAAABJAkAAMAAAAB6zj0oYSXiP1BzlAXic9s/AAAAP3ABAAAAAAAAASUJAADAAAAAip0fq0Af4j/Iw9Z/+CnbPwAAAD+PAQAAAAAAAAEmCQAAwAAAAOQ3wNY1HeI/iFcmrEbR2j8AAAA/jwEAAAAAAAABJwkAAMAAAACcbAEuIBniPwSoaCZdh9o/AAAAP58BAAAAAAAAASgJAADAAAAAUKFChQoV4j8Mf8UE4x/aPwAAAD+fAQAAAAAAAAEpCQAAwAAAAKo747D/EuI/cLQbCs2/2T8AAAA/rgEAAAAAAAABKgkAAMAAAAAE1oPc9BDiPzRIazYbZ9k/AAAAP64BAAAAAAAAASsJAADAAAAAvArFM98M4j/owM7tPPjYPwAAAD++AQAAAAAAAAEsCQAAwAAAALwKxTPfDOI/VPYk8yaY2D8AAAA/zgEAAAAAAAABLQkAAMAAAAC8CsUz3wziPwRviKpIKdg/AAAAP90BAAAAAAAAAS4JAADAAAAAcj8Gi8kI4j94v8okX9/XPwAAAD/dAQAAAAAAAAEvCQAAwAAAAIIO6A2pAuI/SG4Gxtmc1z8AAAA/7QEAAAAAAAABMAkAAMAAAAA6Qyllk/7hP8C+SEDwUtc/AAAAP+0BAAAAAAAAATEJAADAAAAAlN3JkIj84T+QbYThahDXPwAAAD/9AQAAAAAAAAEyCQAAwAAAAKKsqxNo9uE/CL7GW4HG1j8AAAA//QEAAAAAAAABMwkAAMAAAABa4exqUvLhP9xsAv37g9Y/AAAAPxwCAAAAAAAAATQJAADAAAAAWuHsalLy4T8IejfF2kjWPwAAAD8cAgAAAAAAAAE1CQAAwAAAAFrh7GpS8uE/kOVltB0V1j8AAAA/HAIAAAAAAAABNgkAAMAAAAC0e42WR/DhP0x5teBrvNU/AAAAPzsCAAAAAAAAATcJAADAAAAAEBYuwjzu4T+AhuqoSoHVPwAAAD87AgAAAAAAAAE4CQAAwAAAABAWLsI87uE/mHgz/Pwv1T8AAAA/OwIAAAAAAAABOQkAAMAAAAAQFi7CPO7hPxDJdXYT5tQ/AAAAP1oCAAAAAAAAAToJAADAAAAAIOUPRRzo4T+IGbjwKZzUPwAAAD9aAgAAAAAAAAE7CQAAwAAAAGqwzu0x7OE/tCbtuAhh1D8AAAA/WgIAAAAAAAABPAkAAMAAAADESm8ZJ+rhP5TwFM+vNNQ/AAAAP2oCAAAAAAAAAT0JAADAAAAAIOUPRRzo4T8YXEO+8gDUPwAAAD9qAgAAAAAAAAE+CQAAwAAAAHx/sHAR5uE/UIRk+/3b0z8AAAA/iQIAAAAAAAABPwkAAMAAAAAytPHH++HhP+wKf19tvtM/AAAAP4kCAAAAAAAAAUAJAADAAAAAMrTxx/vh4T+UrIU4CbfTPwAAAD+JAgAAAAAAAAFBCQAAwAAAADK08cf74eE/3O+S6kCo0z8AAAA/iQIAAAAAAAABQgkAAMAAAADWGVGcBuThP9zvkupAqNM/AAAAP4kCAAAAAAAAAUMJAADAAAAA1hlRnAbk4T/c75LqQKjTPwAAAD+oAgAAAAAAAAFECQAAwAAAANYZUZwG5OE/3O+S6kCo0z8AAAA/qAIAAAAAAAABRQkAAMAAAADWGVGcBuThP9zvkupAqNM/AAAAP6gCAAAAAAAAAUYJAADAAAAA1hlRnAbk4T/c75LqQKjTPwAAAD+oAgAAAAAAAAFHCQAAwAAAANYZUZwG5OE/3O+S6kCo0z8AAAA/qAIAAAAAAAABSAkAAMAAAADWGVGcBuThP9zvkupAqNM/AAAAP6gCAAAAAAAAAUkJAADAAAAA1hlRnAbk4T/c75LqQKjTPwAAAD/IAgAAAAAAAAFKCQAAwAAAANYZUZwG5OE/3O+S6kCo0z8AAAA/yAIAAAAAAAABSwkAAMAAAADWGVGcBuThP9zvkupAqNM/AAAAP8gCAAAAAAAAAUwJAADAAAAA5ugyH+bd4T8QhebfbGjUPwAAAD8GAwAAAAAAAAFNCQAAwAAAAKzsVfmv0+E/XAyDKEvX1D8AAAA/FgMAAAAAAAABTgkAAMAAAAAqJboqZMXhP2hr/jMea9U/AAAAPxYDAAAAAAAAAU8JAADAAAAAEsegCu2u4T/cKHNmVQbWPwAAAD81AwAAAAAAAAFQCQAAwAAAAAw4aW1VkuE/pEThv/Co1j8AAAA/NQMAAAAAAAABUQkAAMAAAACoDpGkyHfhP6SIcFaXJtc/AAAAPzUDAAAAAAAAAVIJAADAAAAARuW42ztd4T9UifI6BrPXPwAAAD9UAwAAAAAAAAFTCQAAwAAAAIghQOe5ROE/uCt7+BA42D8AAAA/VAMAAAAAAAABVAkAAMAAAAAm+GceLSrhP7hvCo+3tdg/AAAAP1QDAAAAAAAAAVUJAADAAAAAEJpO/rUT4T9gVaD++SvZPwAAAD9kAwAAAAAAAAFWCQAAwAAAAOZsU1tfA+E/BDs2bjyi2T8AAAA/ZAMAAAAAAAABVwkAAMAAAABS1tUJNPvgP0in5kHu+tk/AAAAP4cDAAAAAAAAAVgJAADAAAAArnB2NSn54D8Mf8UE4x/aPwAAAD+HAwAAAAAAAAFZCQAAwAAAAK5wdjUp+eA/vDu4Uqsu2j8AAAA/hwMAAAAAAAABWgkAAMAAAACucHY1KfngP7w7uFKrLto/AAAAP6YDAAAAAAAAAVsJAADAAAAAQAf0hlQB4T+8O7hSqy7aPwAAAD+mAwAAAAAAAAFcCQAAwAAAAGo07ymrEeE/QGNXq0d92T8AAAA/pgMAAAAAAAABXQkAAMAAAADu+4r49h/hP1Q6tInNFdk/AAAAP8YDAAAAAAAAAV4JAADAAAAAzF3H8jcs4T8EsxdB76bYPwAAAD/GAwAAAAAAAAFfCQAAwAAAAKy/A+14OOE/FIp0H3U/2D8AAAA/xgMAAAAAAAABYAkAAMAAAAB4Ul5k2krhP2ik3q8yydc/AAAAP+UDAAAAAAAAAWEJAADAAAAA/Bn6MiZZ4T/Q2TS1HGnXPwAAAD/lAwAAAAAAAAFiCQAAwAAAAH7hlQFyZ+E/3LCRk6IB1z8AAAA/5QMAAAAAAAABYwkAAMAAAABcQ9L7snPhP6RE4b/wqNY/AAAAPwQEAAAAAAAAAWQJAADAAAAA4gpuyv6B4T8IejfF2kjWPwAAAD8EBAAAAAAAAAFlCQAAwAAAAHah6xsqiuE/yA2H8Sjw1T8AAAA/BAQAAAAAAAABZgkAAMAAAABWAygWa5bhP4ih1h13l9U/AAAAPxQEAAAAAAAAAWcJAADAAAAANGVkEKyi4T8E8hiYjU3VPwAAAD8UBAAAAAAAAAFoCQAAwAAAABLHoArtruE//K2JAefP1D8AAAA/MwQAAAAAAAABaQkAAMAAAADyKN0ELrvhP1jI85GkWdQ/AAAAPzMEAAAAAAAAAWoJAADAAAAAPPSbrUO/4T8YXEO+8gDUPwAAAD8zBAAAAAAAAAFrCQAAwAAAAM6KGf9ux+E/RGl4htHF0z8AAAA/QwQAAAAAAAABbAkAAMAAAAC+uzd8j83hP9DUpnUUktM/AAAAP0MEAAAAAAAAAW0JAADAAAAACIf2JKXR4T+8uboA6HvTPwAAAD9iBAAAAAAAAAFuCQAAwAAAAPi3FKLF1+E/rJ7Oi7tl0z8AAAA/YgQAAAAAAAABbwkAAMAAAACeHXR20NnhP/jh2z3zVtM/AAAAP2IEAAAAAAAAAXAJAADAAAAA5ugyH+bd4T9AJenvKkjTPwAAAD9yBAAAAAAAAAFxCQAAwAAAAOboMh/m3eE/6MbvyMZA0z8AAAA/cgQAAAAAAAABcgkAAMAAAAAytPHH++HhP9SrA1SaKtM/AAAAP3IEAAAAAAAAAXMJAADAAAAA1hlRnAbk4T/UqwNUmirTPwAAAD+BBAAAAAAAAAF0CQAAwAAAANYZUZwG5OE/1KsDVJoq0z8AAAA/gQQAAAAAAAABdQkAAMAAAADWGVGcBuThP9SrA1SaKtM/AAAAP4EEAAAAAAAAAXYJAADAAAAA1hlRnAbk4T/UqwNUmirTPwAAAD+BBAAAAAAAAAF3CQAAwAAAAHI/BovJCOI/NE6MEaWv0z8AAAA/wAQAAAAAAAABeAkAAMAAAABA0mACKxviPyh3LzMfF9Q/AAAAP8AEAAAAAAAAAXkJAADAAAAAssoaTpcv4j8su77JxZTUPwAAAD/PBAAAAAAAAAF6CQAAwAAAAKiKcGhPUuI/pJMfcSlG1T8AAAA/zwQAAAAAAAABewkAAMAAAADaRqOoPX/iP8gNh/Eo8NU/AAAAP+8EAAAAAAAAAXwJAADAAAAAQv+yDmK24j+QKfVKxJLWPwAAAD/vBAAAAAAAAAF9CQAAwAAAAGLsA8xw6eI/OA+LugYJ1z8AAAA//gQAAAAAAAABfgkAAMAAAADsQtc3VBTjP5SxE3gRjtc/AAAAP/4EAAAAAAAAAX8JAADAAAAAdpmqozc/4z8Eb4iqSCnYPwAAAD8OBQAAAAAAAAGACQAAwAAAAHaZqqM3P+M/BG+Iqkgp2D8AAAA/DgUAAAAAAAABgQkAAMAAAAB2maqjNz/jPwRviKpIKdg/AAAAPw4FAAAAAAAAAYIJAADAAAAAdpmqozc/4z8Eb4iqSCnYPwAAAD8tBQAAAAAAAAGDCQAAwAAAAIZwzZ4JhOE/sLaEvlBstD8AAAA/AAAAAAAAAAABhAkAAMAAAACGcM2eCYThP7C2hL5QbLQ/AAAAPyAAAAAAAAAAAYUJAADAAAAAhnDNngmE4T+wtoS+UGy0PwAAAD8gAAAAAAAAAAGGCQAAwAAAAIZwzZ4JhOE/sLaEvlBstD8AAAA/IAAAAAAAAAABhwkAAMAAAACGcM2eCYThP7C2hL5QbLQ/AAAAPz8AAAAAAAAAAYgJAADAAAAAhnDNngmE4T+wtoS+UGy0PwAAAD8/AAAAAAAAAAGJCQAAwAAAAIZwzZ4JhOE/sLaEvlBstD8AAAA/PwAAAAAAAAABigkAAMAAAACGcM2eCYThP7C2hL5QbLQ/AAAAPz8AAAAAAAAAAYsJAADAAAAAhnDNngmE4T+wtoS+UGy0PwAAAD8/AAAAAAAAAAGMCQAAwAAAAIZwzZ4JhOE/sLaEvlBstD8AAAA/PwAAAAAAAAABjQkAAMAAAADiCm7K/oHhP7D1hRXvErE/AAAAP30AAAAAAAAAAY4JAADAAAAAdqHrGyqK4T9widVBPbqwPwAAAD99AAAAAAAAAAGPCQAAwAAAAAw4aW1VkuE/AG8e/ZHWrz8AAAA/fQAAAAAAAAABkAkAAMAAAACO/wQ8oaDhP8Cj8h0N6q4/AAAAP40AAAAAAAAAAZEJAADAAAAAXpJfswKz4T9g2MY+iP2tPwAAAD+NAAAAAAAAAAGSCQAAwAAAAOBZ+4FOweE/IA2bXwMRrT8AAAA/rAAAAAAAAAABkwkAAMAAAAD4txSixdfhPwBPpEhd6as/AAAAP6wAAAAAAAAAAZQJAADAAAAAarDO7THs4T9guEyKUxCqPwAAAD+sAAAAAAAAAAGVCQAAwAAAADpDKWWT/uE/YAeLO4ytqD8AAAA/zAAAAAAAAAABlgkAAMAAAACqO+Ow/xLiP0BJlCTmhac/AAAAP8wAAAAAAAAAAZcJAADAAAAAwpn80HYp4j8Ai50NQF6mPwAAAD/bAAAAAAAAAAGYCQAAwAAAANz3FfHtP+I/oAF7FxVKpD8AAAA/2wAAAAAAAAABmQkAAMAAAAAEJRGURFDiPwBrI1kLcaI/AAAAP+sAAAAAAAAAAZoJAADAAAAAeB3L37Bk4j/grCxCZUmhPwAAAD/rAAAAAAAAAAGbCQAAwAAAAJB75P8ne+I/ILphCkQOoT8AAAA/CgEAAAAAAAABnAkAAMAAAAC4qN+ifoviP8DuNSu/IaA/AAAAPwoBAAAAAAAAAZ0JAADAAAAAKqGZ7uqf4j/A99XmO82fPwAAAD8KAQAAAAAAAAGeCQAAwAAAAPgz9GVMsuI/AGF+KDL0nT8AAAA/GgEAAAAAAAABnwkAAMAAAABqLK6xuMbiP8CVUkmtB50/AAAAPxoBAAAAAAAAAaAJAADAAAAAgorH0S/d4j9A//qKoy6bPwAAAD85AQAAAAAAAAGhCQAAwAAAAPaCgR2c8eI/QE45PNzLmT8AAAA/OQEAAAAAAAABogkAAMAAAADGFdyU/QPjP0DstZ5NBpc/AAAAPzkBAAAAAAAAAaMJAADAAAAA7ELXN1QU4z/AVV7gQy2VPwAAAD9YAQAAAAAAAAGkCQAAwAAAALrVMa+1JuM/QL8GIjpUkz8AAAA/WAEAAAAAAAABpQkAAMAAAAA+nc19ATXjP0AORdNy8ZE/AAAAP1gBAAAAAAAAAaYJAADAAAAAaMrIIFhF4z8AQxn07QSRPwAAAD93AQAAAAAAAAGnCQAAwAAAAOqRZO+jU+M/QF2DhKuOkD8AAAA/dwEAAAAAAAABqAkAAMAAAAAkjkEV2l3jP0Bdg4SrjpA/AAAAP3cBAAAAAAAAAakJAADAAAAABPB9Dxtq4z9Ad+0UaRiQPwAAAD+HAQAAAAAAAAGqCQAAwAAAAOBRuglcduM/QHftFGkYkD8AAAA/hwEAAAAAAAABqwkAAMAAAABmGVbYp4TjP4Ajr0pNRI8/AAAAP6YBAAAAAAAAAawJAADAAAAA1hEQJBSZ4z8AjVeMQ2uNPwAAAD+mAQAAAAAAAAGtCQAAwAAAAPBvKUSLr+M/gMErrb5+jD8AAAA/tgEAAAAAAAABrgkAAMAAAAAIzkJkAsbjPwCNV4xDa40/AAAAP7YBAAAAAAAAAa8JAADAAAAAssLZ1aTk4z+AWINryFeOPwAAAD/GAQAAAAAAAAGwCQAAwAAAAAQd0BtSBeQ/gFiDa8hXjj8AAAA/xgEAAAAAAAABsQkAAMAAAABWd8Zh/yXkP0B37RRpGJA/AAAAP+UBAAAAAAAAAbIJAADAAAAAAmxd06FE5D+AKK9jMHuRPwAAAD/lAQAAAAAAAAGzCQAAwAAAABrKdvMYW+Q/gNlwsvfdkj8AAAA/5QEAAAAAAAABtAkAAMAAAAA0KJATkHHkP4DZcLL33ZI/AAAAPwQCAAAAAAAAAbUJAADAAAAAuO8r4tt/5D9AvwYiOlSTPwAAAD8EAgAAAAAAAAG2CQAAwAAAADy3x7AnjuQ/gIoyAb9AlD8AAAA/BAIAAAAAAAABtwkAAMAAAAC+fmN/c5zkP0DstZ5NBpc/AAAAPyMCAAAAAAAAAbgJAADAAAAAnOCfebSo5D8Agw1dV9+YPwAAAD8jAgAAAAAAAAG5CQAAwAAAAMQNmxwLueQ/gBllG2G4mj8AAAA/IwIAAAAAAAABugkAAMAAAABapBhuNsHkP0D/+oqjLps/AAAAPzMCAAAAAAAAAbsJAADAAAAAkqD1k2zL5D9AsLzZapGcPwAAAD8zAgAAAAAAAAG8CQAAwAAAAHICMo6t1+Q/wEYUmHRqnj8AAAA/UAIAAAAAAAABvQkAAMAAAADi+uvZGezkP2DUy5oBmKA/AAAAP1ACAAAAAAAAAb4JAADAAAAA/lgF+pAC5T8gumEKRA6hPwAAAD9QAgAAAAAAAAG/CQAAwAAAAKhNnGszIeU/YIWN6cj6oT8AAAA/bwIAAAAAAAABwAkAAMAAAAAKd3Q0wDvlP2A2TziQXaM/AAAAP28CAAAAAAAAAcEJAADAAAAAyDrtKEJU5T+gAXsXFUqkPwAAAD9vAgAAAAAAAAHCCQAAwAAAADwzp3SuaOU/INrbvnj7pD8AAAA/fwIAAAAAAAABwwkAAMAAAABUkcCUJX/lPwDNpvaZNqU/AAAAP38CAAAAAAAAAcQJAADAAAAAyIl64JGT5T/gfWhFYZmmPwAAAD+eAgAAAAAAAAHFCQAAwAAAAN7nkwAJquU/oCH1y0k3qD8AAAA/ngIAAAAAAAABxgkAAMAAAACseu53arzlP4AUwANrcqg/AAAAP54CAAAAAAAAAccJAADAAAAALkKKRrbK5T/A0rYaEZqpPwAAAD++AgAAAAAAAAHICQAAwAAAAFhvhekM2+U/YLhMilMQqj8AAAA/vgIAAAAAAAAByQkAAMAAAACAnICMY+vlP+CQrTG3wao/AAAAP74CAAAAAAAAAcoJAADAAAAABmQcW6/55T8AT6RIXemrPwAAAD/dAgAAAAAAAAHLCQAAwAAAAIgruCn7B+Y/IA2bXwMRrT8AAAA/3QIAAAAAAAABzAkAAMAAAACyWLPMURjmPyANm18DEa0/AAAAP90CAAAAAAAAAc0JAADAAAAA2oWub6go5j9g2MY+iP2tPwAAAD/sAgAAAAAAAAHOCQAAwAAAAASzqRL/OOY/4LAn5uuurj8AAAA/7AIAAAAAAAABzwkAAMAAAAAaEcMydk/mP0B8U8Vwm68/AAAAPwwDAAAAAAAAAdAJAADAAAAAMm/cUu1l5j/Aoz/S+kOwPwAAAD8MAwAAAAAAAAHRCQAAwAAAAEzN9XJkfOY/ABDwpaycsD8AAAA/DAMAAAAAAAAB0gkAAMAAAABy+vAVu4zmP0B8oHle9bA/AAAAPysDAAAAAAAAAdMJAADAAAAA5vKqYSeh5j+A6FBNEE6xPwAAAD8rAwAAAAAAAAHUCQAAwAAAABAgpgR+seY/MM7mvFLEsT8AAAA/KwMAAAAAAAAB1QkAAMAAAACCGGBQ6sXmP4CZEpzXsLI/AAAAP0oDAAAAAAAAAdYJAADAAAAAqkVb80DW5j+A+I2nqkSzPwAAAD9KAwAAAAAAAAHXCQAAwAAAADAN98GM5OY/cErU6p4TtD8AAAA/SgMAAAAAAAAB2AkAAMAAAAAMbzO8zfDmP4CpT/Zxp7Q/AAAAP2kDAAAAAAAAAdkJAADAAAAA6tBvtg795j9w+5U5Zna1PwAAAD9pAwAAAAAAAAHaCQAAwAAAACTNTNxEB+c/wMbBGOtitj8AAAA/aQMAAAAAAAAB2wkAAMAAAABeySkCexHnPzCfIsBOFLc/AAAAP4kDAAAAAAAAAdwJAADAAAAATvpHf5sX5z+wd4NnssW3PwAAAD+JAwAAAAAAAAHdCQAAwAAAADorZvy7Hec/wNb+coVZuD8AAAA/iQMAAAAAAAAB3gkAAMAAAACI9iSl0SHnPwBDr0Y3srg/AAAAP5gDAAAAAAAAAd8JAADAAAAAwPIBywcs5z+QycmqppS4PwAAAD+YAwAAAAAAAAHgCQAAwAAAAMDyAcsHLOc/kMnJqqaUuD8AAAA/mAMAAAAAAAAB4QkAAMAAAADA8gHLByznP5DJyaqmlLg/AAAAP7gDAAAAAAAAAeIJAADAAAAAwPIBywcs5z+QycmqppS4PwAAAD+4AwAAAAAAAAHjCQAAwAAAAArzU/hGFuY/AFbXOcThdT8AAAA/AAAAAAAAAAAB5AkAAMAAAAAK81P4RhbmPwBW1znE4XU/AAAAPyAAAAAAAAAAAeUJAADAAAAACvNT+EYW5j8AVtc5xOF1PwAAAD8gAAAAAAAAAAHmCQAAwAAAAArzU/hGFuY/AFbXOcThdT8AAAA/IAAAAAAAAAAB5wkAAMAAAAAK81P4RhbmPwBW1znE4XU/AAAAPz8AAAAAAAAAAegJAADAAAAACvNT+EYW5j8AVtc5xOF1PwAAAD8/AAAAAAAAAAHpCQAAwAAAAArzU/hGFuY/AFbXOcThdT8AAAA/PwAAAAAAAAAB6gkAAMAAAACGekXhSkfmP0Bdg4SrjpA/AAAAP14AAAAAAAAAAesJAADAAAAA6qMdqtdh5j9AcMhwAbeUPwAAAD9eAAAAAAAAAAHsCQAAwAAAALQ2eCE5dOY/ADTPqx5Cmj8AAAA/XgAAAAAAAAAB7QkAAMAAAAAYYFDqxY7mP4Asqge34J4/AAAAP24AAAAAAAAAAe4JAADAAAAAMr5pCj2l5j/gXe6QLKyiPwAAAD9uAAAAAAAAAAHvCQAAwAAAAJTnQdPJv+Y/oLI8ZtyspT8AAAA/jQAAAAAAAAAB8AkAAMAAAABQq7rHS9jmP8Df6+LvXqk/AAAAP40AAAAAAAAAAfEJAADAAAAADG8zvM3w5j+AJwXwwJqsPwAAAD+dAAAAAAAAAAHyCQAAwAAAADacLl8kAec/gJa9VS4lrz8AAAA/nQAAAAAAAAAB8wkAAMAAAAACL4nWhRPnP3CJ1UE9urA/AAAAP6wAAAAAAAAAAfQJAADAAAAALFyEedwj5z9wOpeQBB2yPwAAAD+sAAAAAAAAAAH1CQAAwAAAAGZYYZ8SLuc/gPiNp6pEsz8AAAA/ywAAAAAAAAAB9gkAAMAAAACeVD7FSDjnP9DDuYYvMbQ/AAAAP8sAAAAAAAAAAfcJAADAAAAA6B/9bV485z/AFQDKIwC1PwAAAD/LAAAAAAAAAAH4CQAAwAAAAI6FXEJpPuc/QO5gcYextT8AAAA/2gAAAAAAAAAB+QkAAMAAAABCup2ZUzrnP8DGwRjrYrY/AAAAP9oAAAAAAAAAAfoJAADAAAAAVIl/HDM05z8AM3LsnLu2PwAAAD/5AAAAAAAAAAH7CQAAwAAAABqNovb8Kec/4IS4L5GKtz8AAAA/+QAAAAAAAAAB/AkAAMAAAAA6K2b8ux3nP/DjMztkHrg/AAAAPwkBAAAAAAAAAf0JAADAAAAAuGPKLXAP5z+QycmqppS4PwAAAD8JAQAAAAAAAAH+CQAAwAAAANoBjjMvA+c/0DV6fljtuD8AAAA/GQEAAAAAAAAB/wkAAMAAAABWOvJk4/TmPxCiKlIKRrk/AAAAPxkBAAAAAAAAAQAKAADAAAAAMA33wYzk5j8A9HCV/hS6PwAAAD84AQAAAAAAAAEBCgAAwAAAAIIYYFDqxeY/gCtNSDVauz8AAAA/OAEAAAAAAAABAgoAAMAAAACaJ+y4EZ3mP8BIv2quFb0/AAAAPzgBAAAAAAAAAQMKAADAAAAAxgVapBhu5j+gS8f8aUe/PwAAAD9XAQAAAAAAAAEECgAAwAAAADyvhjg1Q+Y/QKdnx5K8wD8AAAA/VwEAAAAAAAABBQoAAMAAAADCJ5VPMRLmP4CbNsiREMI/AAAAP1cBAAAAAAAAAQYKAADAAAAAxNgHmOHS5T9QP8NOeq7DPwAAAD9nAQAAAAAAAAEHCgAAwAAAAMTYB5jh0uU/UD/DTnquwz8AAAA/ZwEAAAAAAAABCAoAAMAAAADE2AeY4dLlP1A/w056rsM/AAAAP2cBAAAAAAAAAQkKAADAAAAAxNgHmOHS5T9QP8NOeq7DPwAAAD+GAQAAAAAAAAEKCgAAwAAAABifW7EwOOo/aGVe3jjkwT8AAAA/AAAAAAAAAAABCwoAAMAAAAA4jKxuP2vqP0jwhJ1BEcU/AAAAPx8AAAAAAAAAAQwKAADAAAAABh8H5qB96j/w1RoNhIfFPwAAAD8fAAAAAAAAAAENCgAAwAAAAIrmorTsi+o/2HafAbHzxD8AAAA/HwAAAAAAAAABDgoAAMAAAABGqhupbqTqP4DUFkSmbsQ/AAAAP04AAAAAAAAAAQ8KAADAAAAAFD12INC26j/Y7oDUY/jDPwAAAD9OAAAAAAAAAAEQCgAAwAAAAIY1MGw8y+o/mILQALKfwz8AAAA/TgAAAAAAAAABEQoAAMAAAAAK/cs6iNnqP2AWIC0AR8M/AAAAP14AAAAAAAAAARIKAADAAAAAIlvlWv/v6j+gWS3fNzjDPwAAAD9eAAAAAAAAAAETCgAAwAAAADy5/np2Bus/gCNV9d4Lwz8AAAA/fQAAAAAAAAABFAoAAMAAAADorZXsGCXrP9BmYqcW/cI/AAAAP30AAAAAAAAAARUKAADAAAAAOgiMMsZF6z844EdDpxrDPwAAAD99AAAAAAAAAAEWCgAAwAAAAIpignhzZus/ENMSe8hVwz8AAAA/nAAAAAAAAAABFwoAAMAAAAA4VxnqFYXrP+jF3bLpkMM/AAAAP5wAAAAAAAAAARgKAADAAAAA4kuwW7ij6z9AaGZw9BXEPwAAAD+cAAAAAAAAAAEZCgAAwAAAAFZEaqckuOs/6E383zaMxD8AAAA/rAAAAAAAAAABGgoAAMAAAAC4bUJwsdLrP/isd+sJIMU/AAAAP6wAAAAAAAAAARsKAADAAAAALGb8ux3n6z9gTwCpFKXFPwAAAD/LAAAAAAAAAAEcCgAAwAAAAELEFdyU/es/0CdhUHhWxj8AAAA/ywAAAAAAAAABHQoAAMAAAAAQV3BT9g/sP+iG3FtL6sY/AAAAP9sAAAAAAAAAAR4KAADAAAAAKLWJc20m7D/45VdnHn7HPwAAAD/bAAAAAAAAAAEfCgAAwAAAAOZ4AmjvPuw/eL64DoIvyD8AAAA/6wAAAAAAAAABIAoAAMAAAACAnrdWsmPsP6BTDASu78g/AAAAP+sAAAAAAAAAASEKAADAAAAA0vitnF+E7D+4socPgYPJPwAAAD8KAQAAAAAAAAEiCgAAwAAAADQihmXsnuw/yBEDG1QXyj8AAAA/CgEAAAAAAAABIwoAAMAAAAD05f5ZbrfsP8A6pjzOfso/AAAAPwoBAAAAAAAAASQKAADAAAAADEQYeuXN7D/4plYQgNfKPwAAAD8pAQAAAAAAAAElCgAAwAAAAMYHkW5n5uw/8M/5Mfo+yz8AAAA/KQEAAAAAAAABJgoAAMAAAADeZaqO3vzsP0hygu8ExMs/AAAAPykBAAAAAAAAAScKAADAAAAAnCkjg2AV7T9AmyURfyvMPwAAAD9IAQAAAAAAAAEoCgAAwAAAAMRWHia3Je0/6IC7gMGhzD8AAAA/SAEAAAAAAAABKQoAAMAAAABKHrr0AjTtP/jfNoyUNc0/AAAAP0gBAAAAAAAAASoKAADAAAAAFrEUbGRG7T/oCNqtDp3NPwAAAD9YAQAAAAAAAAErCgAAwAAAAIqpzrfQWu0/6DF9z4gEzj8AAAA/WAEAAAAAAAABLAoAAMAAAAAMcWqGHGntP/CQ+NpbmM4/AAAAP3cBAAAAAAAAAS0KAADAAAAANp5lKXN57T9QM4GYZh3PPwAAAD93AQAAAAAAAAEuCgAAwAAAAAIxwKDUi+0/yAviP8rOzz8AAAA/hwEAAAAAAAABLwoAAMAAAADA9DiVVqTtPzSNjWhDVtA/AAAAP4cBAAAAAAAAATAKAADAAAAAfrixidi87T9w+T089a7QPwAAAD+WAQAAAAAAAAExCgAAwAAAAPCwa9VE0e0/VAf16EIA0T8AAAA/lgEAAAAAAAABMgoAAMAAAABkqSUhseXtP9y2sm4sStE/AAAAP7YBAAAAAAAAATMKAADAAAAAitYgxAf27T/AxGkbepvRPwAAAD+2AQAAAAAAAAE0CgAAwAAAAFppeztpCO4/PFk7LDfP0T8AAAA/tgEAAAAAAAABNQoAAMAAAAAo/NWyyhruPwxMBmRYCtI/AAAAP8UBAAAAAAAAATYKAADAAAAAYviy2AAl7j8ogt5NsTbSPwAAAD/FAQAAAAAAAAE3CgAAwAAAAEBa79JBMe4/BHWphdJx0j8AAAA/5QEAAAAAAAABOAoAAMAAAAAgvCvNgj3uPzDGbeRXtNI/AAAAP+UBAAAAAAAAATkKAADAAAAARukmcNlN7j9cFzJD3fbSPwAAAD/0AQAAAAAAAAE6CgAAwAAAAHAWIhMwXu4/oIPiFo9P0z8AAAA/9AEAAAAAAAABOwoAAMAAAAAGrZ9kW2buP7y5ugDoe9M/AAAAPwQCAAAAAAAAATwKAADAAAAA5A7cXpxy7j+gx3GtNc3TPwAAAD8EAgAAAAAAAAE9CgAAwAAAANA/+tu8eO4/KHcvMx8X1D8AAAA/IwIAAAAAAAABPgoAAMAAAADCcBhZ3X7uP1jI85GkWdQ/AAAAPyMCAAAAAAAAAT8KAADAAAAAsKE21v2E7j/gd7EXjqPUPwAAAD8jAgAAAAAAAAFACgAAwAAAAEY4tCcpje4/HORh6z/81D8AAAA/QgIAAAAAAAABQQoAAMAAAADYzjF5VJXuPwTyGJiNTdU/AAAAP0ICAAAAAAAAAUIKAADAAAAAyP9P9nSb7j8sQ932EpDVPwAAAD9CAgAAAAAAAAFDCgAAwAAAAAL8LByrpe4/mLzCkqOt1T8AAAA/UgIAAAAAAAABRAoAAMAAAAAqKSi/AbbuP5i8wpKjrdU/AAAAP1ICAAAAAAAAAUUKAADAAAAAKikovwG27j+YvMKSo63VPwAAAD9xAgAAAAAAAAFGCgAAwAAAACopKL8Btu4/mLzCkqOt1T8AAAA/cQIAAAAAAAABRwoAAMAAAAAqKSi/AbbuP5i8wpKjrdU/AAAAP3ECAAAAAAAAAUgKAADAAAAAAEu60/rk7j9gmsIwIhvQPwAAAD8AAAAAAAAAAAFJCgAAwAAAAABLutP65O4/YJrCMCIb0D8AAAA/HwAAAAAAAAABSgoAAMAAAAAAS7rT+uTuP2CawjAiG9A/AAAAPx8AAAAAAAAAAUsKAADAAAAAAEu60/rk7j9gmsIwIhvQPwAAAD8fAAAAAAAAAAFMCgAAwAAAAABLutP65O4/YJrCMCIb0D8AAAA/PgAAAAAAAAABTQoAAMAAAABMFnl8EOnuP5AvFiZO29A/AAAAPz4AAAAAAAAAAU4KAADAAAAA7nvYUBvr7j9gIuFdbxbRPwAAAD8+AAAAAAAAAAFPCgAAwAAAAIQSVqJG8+4/0JvG+f8z0T8AAAA/TgAAAAAAAAABUAoAAMAAAAAWqdPzcfvuP+zRnuNYYNE/AAAAP04AAAAAAAAAAVEKAADAAAAAvA4zyHz97j/AxGkbepvRPwAAAD9tAAAAAAAAAAFSCgAAwAAAAAja8XCSAe8/4PpBBdPH0T8AAAA/bQAAAAAAAAABUwoAAMAAAAD2ChDusgfvPwxMBmRYCtI/AAAAP30AAAAAAAAAAVQKAADAAAAA5jsua9MN7z+kFrBebmrSPwAAAD99AAAAAAAAAAFVCgAAwAAAAHrSq7z+Fe8/iCRnC7y70j8AAAA/jQAAAAAAAAABVgoAAMAAAAAOaSkOKh7vP8iQF99tFNM/AAAAP40AAAAAAAAAAVcKAADAAAAA7splCGsq7z9kW8HZg3TTPwAAAD+sAAAAAAAAAAFYCgAAwAAAAHCSAde2OO8/GFxDvvIA1D8AAAA/rAAAAAAAAAABWQoAAMAAAACsjt787ELvP9RcxaJhjdQ/AAAAP6wAAAAAAAAAAVoKAADAAAAAmr/8eQ1J7z/UoFQ5CAvVPwAAAD/LAAAAAAAAAAFbCgAAwAAAAD4lXE4YS+8/wMn3WoJy1T8AAAA/ywAAAAAAAAABXAoAAMAAAAA+JVxOGEvvP7Tymnz82dU/AAAAP8sAAAAAAAAAAV0KAADAAAAAPiVcThhL7z+kAFIpSivWPwAAAD/bAAAAAAAAAAFeCgAAwAAAAPRZnaUCR+8/zFEWiM9t1j8AAAA/2wAAAAAAAAABXwoAAMAAAABQ9D3R90TvP0jm55iModY/AAAAP/oAAAAAAAAAAWAKAADAAAAArI7e/OxC7z/8otrmVLDWPwAAAD/6AAAAAAAAAAFhCgAAwAAAAAQpfyjiQO8/sF/NNB2/1j8AAAA/CgEAAAAAAAABYgoAAMAAAAC6XcB/zDzvP7BfzTQdv9Y/AAAAPwoBAAAAAAAAAWMKAADAAAAAcJIB17Y47z+wX800Hb/WPwAAAD8KAQAAAAAAAAFkCgAAwAAAAHCSAde2OO8/sF/NNB2/1j8AAAA/CgEAAAAAAAABZQoAAMAAAABwkgHXtjjvP7BfzTQdv9Y/AAAAPxkBAAAAAAAAAWYKAADAAAAAcJIB17Y47z+wX800Hb/WPwAAAD8ZAQAAAAAAAAFnCgAAwAAAAIyhjT/eD+8/7IfucSia1j8AAAA/OAEAAAAAAAABaAoAAMAAAAByQ3QfZ/nuP5Ap9UrEktY/AAAAP0gBAAAAAAAAAWkKAADAAAAAfIMeBa/W7j/cbAL9+4PWPwAAAD9IAQAAAAAAAAFqCgAAwAAAALgwbnOVoe4/wDYqE6NX1j8AAAA/ZwEAAAAAAAABawoAAMAAAAAWfIHnOmDuP5DlZbQdFdY/AAAAP2cBAAAAAAAAAWwKAADAAAAAIm2eFTP+7T9clKFVmNLVPwAAAD93AQAAAAAAAAFtCgAAwAAAAIj4W28gmu0/wMn3WoJy1T8AAAA/dwEAAAAAAAABbgoAAMAAAACI+FtvIJrtP8DJ91qCctU/AAAAP4cBAAAAAAAAAW8KAADAAAAAiPhbbyCa7T/AyfdagnLVPwAAAD+HAQAAAAAAAAFwCgAAwAAAAIj4W28gmu0/wMn3WoJy1T8AAAA/hwEAAAAAAA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75|21.893|24.115|44.9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1466|recordLength=121466|start=0|end=121466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84|1.146|26.735|17.627|5.32|10.887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5584</TotalTime>
  <Words>744</Words>
  <Application>Microsoft Macintosh PowerPoint</Application>
  <PresentationFormat>Custom</PresentationFormat>
  <Paragraphs>113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</vt:lpstr>
      <vt:lpstr>Cambria Math</vt:lpstr>
      <vt:lpstr>Euphemia</vt:lpstr>
      <vt:lpstr>Math 16x9</vt:lpstr>
      <vt:lpstr>Elementary Graph Algorithms: DFS</vt:lpstr>
      <vt:lpstr>Depth-First Search</vt:lpstr>
      <vt:lpstr>Depth-First Search (DFS) </vt:lpstr>
      <vt:lpstr>DFS Example</vt:lpstr>
      <vt:lpstr>Depth-First Search (DFS) Implementation</vt:lpstr>
      <vt:lpstr>DFS: Main Body</vt:lpstr>
      <vt:lpstr>DFS: Forming individual trees</vt:lpstr>
      <vt:lpstr>DFS continued: Main Loop</vt:lpstr>
      <vt:lpstr>DFS: Example</vt:lpstr>
      <vt:lpstr>Complexity analysis</vt:lpstr>
      <vt:lpstr>Parenthesis property of DFS</vt:lpstr>
      <vt:lpstr>White Path Theorem</vt:lpstr>
      <vt:lpstr>Different Types of Edges</vt:lpstr>
      <vt:lpstr>Different Types of Edges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Ergun, Funda</dc:creator>
  <cp:lastModifiedBy>Microsoft Office User</cp:lastModifiedBy>
  <cp:revision>102</cp:revision>
  <dcterms:created xsi:type="dcterms:W3CDTF">2017-10-30T18:09:14Z</dcterms:created>
  <dcterms:modified xsi:type="dcterms:W3CDTF">2019-07-28T03:06:40Z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